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3716000" cx="24384000"/>
  <p:notesSz cx="6858000" cy="9144000"/>
  <p:embeddedFontLst>
    <p:embeddedFont>
      <p:font typeface="Raleway"/>
      <p:regular r:id="rId21"/>
      <p:bold r:id="rId22"/>
      <p:italic r:id="rId23"/>
      <p:boldItalic r:id="rId24"/>
    </p:embeddedFont>
    <p:embeddedFont>
      <p:font typeface="Raleway SemiBold"/>
      <p:regular r:id="rId25"/>
      <p:bold r:id="rId26"/>
      <p:italic r:id="rId27"/>
      <p:boldItalic r:id="rId28"/>
    </p:embeddedFont>
    <p:embeddedFont>
      <p:font typeface="Raleway ExtraBold"/>
      <p:bold r:id="rId29"/>
      <p:boldItalic r:id="rId30"/>
    </p:embeddedFont>
    <p:embeddedFont>
      <p:font typeface="Raleway Black"/>
      <p:bold r:id="rId31"/>
      <p:boldItalic r:id="rId32"/>
    </p:embeddedFont>
    <p:embeddedFont>
      <p:font typeface="Raleway Medium"/>
      <p:regular r:id="rId33"/>
      <p:bold r:id="rId34"/>
      <p:italic r:id="rId35"/>
      <p:boldItalic r:id="rId36"/>
    </p:embeddedFont>
    <p:embeddedFont>
      <p:font typeface="Helvetica Neue"/>
      <p:regular r:id="rId37"/>
      <p:bold r:id="rId38"/>
      <p:italic r:id="rId39"/>
      <p:boldItalic r:id="rId40"/>
    </p:embeddedFont>
    <p:embeddedFont>
      <p:font typeface="Helvetica Neue Light"/>
      <p:regular r:id="rId41"/>
      <p:bold r:id="rId42"/>
      <p:italic r:id="rId43"/>
      <p:bold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h3U0rcCsqzq0LWMeNjwM84hSHw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42" Type="http://schemas.openxmlformats.org/officeDocument/2006/relationships/font" Target="fonts/HelveticaNeueLight-bold.fntdata"/><Relationship Id="rId41" Type="http://schemas.openxmlformats.org/officeDocument/2006/relationships/font" Target="fonts/HelveticaNeueLight-regular.fntdata"/><Relationship Id="rId44" Type="http://schemas.openxmlformats.org/officeDocument/2006/relationships/font" Target="fonts/HelveticaNeueLight-boldItalic.fntdata"/><Relationship Id="rId43" Type="http://schemas.openxmlformats.org/officeDocument/2006/relationships/font" Target="fonts/HelveticaNeueLight-italic.fntdata"/><Relationship Id="rId46" Type="http://schemas.openxmlformats.org/officeDocument/2006/relationships/font" Target="fonts/OpenSans-bold.fntdata"/><Relationship Id="rId45"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OpenSans-boldItalic.fntdata"/><Relationship Id="rId47" Type="http://schemas.openxmlformats.org/officeDocument/2006/relationships/font" Target="fonts/OpenSans-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lack-bold.fntdata"/><Relationship Id="rId30" Type="http://schemas.openxmlformats.org/officeDocument/2006/relationships/font" Target="fonts/RalewayExtraBold-boldItalic.fntdata"/><Relationship Id="rId33" Type="http://schemas.openxmlformats.org/officeDocument/2006/relationships/font" Target="fonts/RalewayMedium-regular.fntdata"/><Relationship Id="rId32" Type="http://schemas.openxmlformats.org/officeDocument/2006/relationships/font" Target="fonts/RalewayBlack-boldItalic.fntdata"/><Relationship Id="rId35" Type="http://schemas.openxmlformats.org/officeDocument/2006/relationships/font" Target="fonts/RalewayMedium-italic.fntdata"/><Relationship Id="rId34" Type="http://schemas.openxmlformats.org/officeDocument/2006/relationships/font" Target="fonts/RalewayMedium-bold.fntdata"/><Relationship Id="rId37" Type="http://schemas.openxmlformats.org/officeDocument/2006/relationships/font" Target="fonts/HelveticaNeue-regular.fntdata"/><Relationship Id="rId36" Type="http://schemas.openxmlformats.org/officeDocument/2006/relationships/font" Target="fonts/RalewayMedium-boldItalic.fntdata"/><Relationship Id="rId39" Type="http://schemas.openxmlformats.org/officeDocument/2006/relationships/font" Target="fonts/HelveticaNeue-italic.fntdata"/><Relationship Id="rId38" Type="http://schemas.openxmlformats.org/officeDocument/2006/relationships/font" Target="fonts/HelveticaNeue-bold.fntdata"/><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26" Type="http://schemas.openxmlformats.org/officeDocument/2006/relationships/font" Target="fonts/RalewaySemiBold-bold.fntdata"/><Relationship Id="rId25" Type="http://schemas.openxmlformats.org/officeDocument/2006/relationships/font" Target="fonts/RalewaySemiBold-regular.fntdata"/><Relationship Id="rId28" Type="http://schemas.openxmlformats.org/officeDocument/2006/relationships/font" Target="fonts/RalewaySemiBold-boldItalic.fntdata"/><Relationship Id="rId27" Type="http://schemas.openxmlformats.org/officeDocument/2006/relationships/font" Target="fonts/RalewaySemiBold-italic.fntdata"/><Relationship Id="rId29" Type="http://schemas.openxmlformats.org/officeDocument/2006/relationships/font" Target="fonts/RalewayExtraBo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it-IT" sz="1400" u="none" cap="none" strike="noStrike">
                <a:solidFill>
                  <a:schemeClr val="dk1"/>
                </a:solidFill>
                <a:latin typeface="Times New Roman"/>
                <a:ea typeface="Times New Roman"/>
                <a:cs typeface="Times New Roman"/>
                <a:sym typeface="Times New Roman"/>
              </a:rPr>
              <a:t>‹#›</a:t>
            </a:fld>
            <a:endParaRPr b="0" i="0" sz="14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 name="Google Shape;115;p1:notes"/>
          <p:cNvSpPr txBox="1"/>
          <p:nvPr>
            <p:ph idx="1" type="body"/>
          </p:nvPr>
        </p:nvSpPr>
        <p:spPr>
          <a:xfrm>
            <a:off x="914400" y="4343400"/>
            <a:ext cx="5028840" cy="41144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58" name="Google Shape;458;p25: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543" name="Google Shape;543;p26: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7: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577" name="Google Shape;577;p27: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8079019997_0_46: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9" name="Google Shape;599;g38079019997_0_46: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06c5216848_0_6:notes"/>
          <p:cNvSpPr txBox="1"/>
          <p:nvPr>
            <p:ph idx="1" type="body"/>
          </p:nvPr>
        </p:nvSpPr>
        <p:spPr>
          <a:xfrm>
            <a:off x="756000" y="5078520"/>
            <a:ext cx="6047700" cy="481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622" name="Google Shape;622;g306c5216848_0_6: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6" name="Google Shape;666;p29:notes"/>
          <p:cNvSpPr txBox="1"/>
          <p:nvPr>
            <p:ph idx="1" type="body"/>
          </p:nvPr>
        </p:nvSpPr>
        <p:spPr>
          <a:xfrm>
            <a:off x="914400" y="4343400"/>
            <a:ext cx="5028840" cy="41144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3fb8034b05_0_140:notes"/>
          <p:cNvSpPr txBox="1"/>
          <p:nvPr>
            <p:ph idx="1" type="body"/>
          </p:nvPr>
        </p:nvSpPr>
        <p:spPr>
          <a:xfrm>
            <a:off x="756000" y="5078520"/>
            <a:ext cx="6047700" cy="481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29" name="Google Shape;129;g33fb8034b05_0_140: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723e61952_0_108:notes"/>
          <p:cNvSpPr txBox="1"/>
          <p:nvPr>
            <p:ph idx="1" type="body"/>
          </p:nvPr>
        </p:nvSpPr>
        <p:spPr>
          <a:xfrm>
            <a:off x="756000" y="5078520"/>
            <a:ext cx="6047700" cy="481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1" name="Google Shape;141;g30723e61952_0_108: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8079019997_0_123:notes"/>
          <p:cNvSpPr txBox="1"/>
          <p:nvPr>
            <p:ph idx="1" type="body"/>
          </p:nvPr>
        </p:nvSpPr>
        <p:spPr>
          <a:xfrm>
            <a:off x="756000" y="5078520"/>
            <a:ext cx="6047700" cy="481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0" name="Google Shape;160;g38079019997_0_123: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8079019997_0_35:notes"/>
          <p:cNvSpPr txBox="1"/>
          <p:nvPr>
            <p:ph idx="1" type="body"/>
          </p:nvPr>
        </p:nvSpPr>
        <p:spPr>
          <a:xfrm>
            <a:off x="756000" y="5078520"/>
            <a:ext cx="6047700" cy="481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77" name="Google Shape;177;g38079019997_0_35: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411148a538_0_8:notes"/>
          <p:cNvSpPr txBox="1"/>
          <p:nvPr>
            <p:ph idx="1" type="body"/>
          </p:nvPr>
        </p:nvSpPr>
        <p:spPr>
          <a:xfrm>
            <a:off x="756000" y="5078520"/>
            <a:ext cx="6047700" cy="481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97" name="Google Shape;197;g3411148a538_0_8: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8: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38" name="Google Shape;338;p8: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56" name="Google Shape;356;p24: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8079019997_0_190:notes"/>
          <p:cNvSpPr txBox="1"/>
          <p:nvPr>
            <p:ph idx="1" type="body"/>
          </p:nvPr>
        </p:nvSpPr>
        <p:spPr>
          <a:xfrm>
            <a:off x="756000" y="5078520"/>
            <a:ext cx="6047700" cy="481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69" name="Google Shape;369;g38079019997_0_190: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3" name="Shape 13"/>
        <p:cNvGrpSpPr/>
        <p:nvPr/>
      </p:nvGrpSpPr>
      <p:grpSpPr>
        <a:xfrm>
          <a:off x="0" y="0"/>
          <a:ext cx="0" cy="0"/>
          <a:chOff x="0" y="0"/>
          <a:chExt cx="0" cy="0"/>
        </a:xfrm>
      </p:grpSpPr>
      <p:sp>
        <p:nvSpPr>
          <p:cNvPr id="14" name="Google Shape;14;p31"/>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1"/>
          <p:cNvSpPr txBox="1"/>
          <p:nvPr>
            <p:ph idx="1" type="body"/>
          </p:nvPr>
        </p:nvSpPr>
        <p:spPr>
          <a:xfrm>
            <a:off x="1218960" y="3209400"/>
            <a:ext cx="21944880" cy="79549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3" name="Shape 43"/>
        <p:cNvGrpSpPr/>
        <p:nvPr/>
      </p:nvGrpSpPr>
      <p:grpSpPr>
        <a:xfrm>
          <a:off x="0" y="0"/>
          <a:ext cx="0" cy="0"/>
          <a:chOff x="0" y="0"/>
          <a:chExt cx="0" cy="0"/>
        </a:xfrm>
      </p:grpSpPr>
      <p:sp>
        <p:nvSpPr>
          <p:cNvPr id="44" name="Google Shape;44;p44"/>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4"/>
          <p:cNvSpPr txBox="1"/>
          <p:nvPr>
            <p:ph idx="1" type="body"/>
          </p:nvPr>
        </p:nvSpPr>
        <p:spPr>
          <a:xfrm>
            <a:off x="1218960" y="3209400"/>
            <a:ext cx="219448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4"/>
          <p:cNvSpPr txBox="1"/>
          <p:nvPr>
            <p:ph idx="2" type="body"/>
          </p:nvPr>
        </p:nvSpPr>
        <p:spPr>
          <a:xfrm>
            <a:off x="1218960" y="7364520"/>
            <a:ext cx="219448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7" name="Shape 47"/>
        <p:cNvGrpSpPr/>
        <p:nvPr/>
      </p:nvGrpSpPr>
      <p:grpSpPr>
        <a:xfrm>
          <a:off x="0" y="0"/>
          <a:ext cx="0" cy="0"/>
          <a:chOff x="0" y="0"/>
          <a:chExt cx="0" cy="0"/>
        </a:xfrm>
      </p:grpSpPr>
      <p:sp>
        <p:nvSpPr>
          <p:cNvPr id="48" name="Google Shape;48;p45"/>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5"/>
          <p:cNvSpPr txBox="1"/>
          <p:nvPr>
            <p:ph idx="1" type="body"/>
          </p:nvPr>
        </p:nvSpPr>
        <p:spPr>
          <a:xfrm>
            <a:off x="12189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5"/>
          <p:cNvSpPr txBox="1"/>
          <p:nvPr>
            <p:ph idx="2" type="body"/>
          </p:nvPr>
        </p:nvSpPr>
        <p:spPr>
          <a:xfrm>
            <a:off x="124635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5"/>
          <p:cNvSpPr txBox="1"/>
          <p:nvPr>
            <p:ph idx="3" type="body"/>
          </p:nvPr>
        </p:nvSpPr>
        <p:spPr>
          <a:xfrm>
            <a:off x="1218960" y="736452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5"/>
          <p:cNvSpPr txBox="1"/>
          <p:nvPr>
            <p:ph idx="4" type="body"/>
          </p:nvPr>
        </p:nvSpPr>
        <p:spPr>
          <a:xfrm>
            <a:off x="12463560" y="736452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3" name="Shape 53"/>
        <p:cNvGrpSpPr/>
        <p:nvPr/>
      </p:nvGrpSpPr>
      <p:grpSpPr>
        <a:xfrm>
          <a:off x="0" y="0"/>
          <a:ext cx="0" cy="0"/>
          <a:chOff x="0" y="0"/>
          <a:chExt cx="0" cy="0"/>
        </a:xfrm>
      </p:grpSpPr>
      <p:sp>
        <p:nvSpPr>
          <p:cNvPr id="54" name="Google Shape;54;p46"/>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6"/>
          <p:cNvSpPr txBox="1"/>
          <p:nvPr>
            <p:ph idx="1" type="body"/>
          </p:nvPr>
        </p:nvSpPr>
        <p:spPr>
          <a:xfrm>
            <a:off x="1218960" y="320940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46"/>
          <p:cNvSpPr txBox="1"/>
          <p:nvPr>
            <p:ph idx="2" type="body"/>
          </p:nvPr>
        </p:nvSpPr>
        <p:spPr>
          <a:xfrm>
            <a:off x="8638560" y="320940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6"/>
          <p:cNvSpPr txBox="1"/>
          <p:nvPr>
            <p:ph idx="3" type="body"/>
          </p:nvPr>
        </p:nvSpPr>
        <p:spPr>
          <a:xfrm>
            <a:off x="16058520" y="320940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46"/>
          <p:cNvSpPr txBox="1"/>
          <p:nvPr>
            <p:ph idx="4" type="body"/>
          </p:nvPr>
        </p:nvSpPr>
        <p:spPr>
          <a:xfrm>
            <a:off x="1218960" y="736452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6"/>
          <p:cNvSpPr txBox="1"/>
          <p:nvPr>
            <p:ph idx="5" type="body"/>
          </p:nvPr>
        </p:nvSpPr>
        <p:spPr>
          <a:xfrm>
            <a:off x="8638560" y="736452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6"/>
          <p:cNvSpPr txBox="1"/>
          <p:nvPr>
            <p:ph idx="6" type="body"/>
          </p:nvPr>
        </p:nvSpPr>
        <p:spPr>
          <a:xfrm>
            <a:off x="16058520" y="736452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5" name="Shape 65"/>
        <p:cNvGrpSpPr/>
        <p:nvPr/>
      </p:nvGrpSpPr>
      <p:grpSpPr>
        <a:xfrm>
          <a:off x="0" y="0"/>
          <a:ext cx="0" cy="0"/>
          <a:chOff x="0" y="0"/>
          <a:chExt cx="0" cy="0"/>
        </a:xfrm>
      </p:grpSpPr>
      <p:sp>
        <p:nvSpPr>
          <p:cNvPr id="66" name="Google Shape;66;p35"/>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 type="subTitle"/>
          </p:nvPr>
        </p:nvSpPr>
        <p:spPr>
          <a:xfrm>
            <a:off x="1218960" y="3209400"/>
            <a:ext cx="21944880" cy="795492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9" name="Shape 69"/>
        <p:cNvGrpSpPr/>
        <p:nvPr/>
      </p:nvGrpSpPr>
      <p:grpSpPr>
        <a:xfrm>
          <a:off x="0" y="0"/>
          <a:ext cx="0" cy="0"/>
          <a:chOff x="0" y="0"/>
          <a:chExt cx="0" cy="0"/>
        </a:xfrm>
      </p:grpSpPr>
      <p:sp>
        <p:nvSpPr>
          <p:cNvPr id="70" name="Google Shape;70;p59"/>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9"/>
          <p:cNvSpPr txBox="1"/>
          <p:nvPr>
            <p:ph idx="1" type="body"/>
          </p:nvPr>
        </p:nvSpPr>
        <p:spPr>
          <a:xfrm>
            <a:off x="1218960" y="3209400"/>
            <a:ext cx="21944880" cy="79549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2" name="Shape 72"/>
        <p:cNvGrpSpPr/>
        <p:nvPr/>
      </p:nvGrpSpPr>
      <p:grpSpPr>
        <a:xfrm>
          <a:off x="0" y="0"/>
          <a:ext cx="0" cy="0"/>
          <a:chOff x="0" y="0"/>
          <a:chExt cx="0" cy="0"/>
        </a:xfrm>
      </p:grpSpPr>
      <p:sp>
        <p:nvSpPr>
          <p:cNvPr id="73" name="Google Shape;73;p60"/>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0"/>
          <p:cNvSpPr txBox="1"/>
          <p:nvPr>
            <p:ph idx="1" type="body"/>
          </p:nvPr>
        </p:nvSpPr>
        <p:spPr>
          <a:xfrm>
            <a:off x="1218960" y="3209400"/>
            <a:ext cx="10708920" cy="79549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0"/>
          <p:cNvSpPr txBox="1"/>
          <p:nvPr>
            <p:ph idx="2" type="body"/>
          </p:nvPr>
        </p:nvSpPr>
        <p:spPr>
          <a:xfrm>
            <a:off x="12463560" y="3209400"/>
            <a:ext cx="10708920" cy="79549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61"/>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8" name="Shape 78"/>
        <p:cNvGrpSpPr/>
        <p:nvPr/>
      </p:nvGrpSpPr>
      <p:grpSpPr>
        <a:xfrm>
          <a:off x="0" y="0"/>
          <a:ext cx="0" cy="0"/>
          <a:chOff x="0" y="0"/>
          <a:chExt cx="0" cy="0"/>
        </a:xfrm>
      </p:grpSpPr>
      <p:sp>
        <p:nvSpPr>
          <p:cNvPr id="79" name="Google Shape;79;p62"/>
          <p:cNvSpPr txBox="1"/>
          <p:nvPr>
            <p:ph idx="1" type="subTitle"/>
          </p:nvPr>
        </p:nvSpPr>
        <p:spPr>
          <a:xfrm>
            <a:off x="1218960" y="547200"/>
            <a:ext cx="21944880" cy="1061604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0" name="Shape 80"/>
        <p:cNvGrpSpPr/>
        <p:nvPr/>
      </p:nvGrpSpPr>
      <p:grpSpPr>
        <a:xfrm>
          <a:off x="0" y="0"/>
          <a:ext cx="0" cy="0"/>
          <a:chOff x="0" y="0"/>
          <a:chExt cx="0" cy="0"/>
        </a:xfrm>
      </p:grpSpPr>
      <p:sp>
        <p:nvSpPr>
          <p:cNvPr id="81" name="Google Shape;81;p63"/>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3"/>
          <p:cNvSpPr txBox="1"/>
          <p:nvPr>
            <p:ph idx="1" type="body"/>
          </p:nvPr>
        </p:nvSpPr>
        <p:spPr>
          <a:xfrm>
            <a:off x="12189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63"/>
          <p:cNvSpPr txBox="1"/>
          <p:nvPr>
            <p:ph idx="2" type="body"/>
          </p:nvPr>
        </p:nvSpPr>
        <p:spPr>
          <a:xfrm>
            <a:off x="12463560" y="3209400"/>
            <a:ext cx="10708920" cy="79549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63"/>
          <p:cNvSpPr txBox="1"/>
          <p:nvPr>
            <p:ph idx="3" type="body"/>
          </p:nvPr>
        </p:nvSpPr>
        <p:spPr>
          <a:xfrm>
            <a:off x="1218960" y="736452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6" name="Shape 1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5" name="Shape 85"/>
        <p:cNvGrpSpPr/>
        <p:nvPr/>
      </p:nvGrpSpPr>
      <p:grpSpPr>
        <a:xfrm>
          <a:off x="0" y="0"/>
          <a:ext cx="0" cy="0"/>
          <a:chOff x="0" y="0"/>
          <a:chExt cx="0" cy="0"/>
        </a:xfrm>
      </p:grpSpPr>
      <p:sp>
        <p:nvSpPr>
          <p:cNvPr id="86" name="Google Shape;86;p64"/>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64"/>
          <p:cNvSpPr txBox="1"/>
          <p:nvPr>
            <p:ph idx="1" type="body"/>
          </p:nvPr>
        </p:nvSpPr>
        <p:spPr>
          <a:xfrm>
            <a:off x="1218960" y="3209400"/>
            <a:ext cx="10708920" cy="79549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64"/>
          <p:cNvSpPr txBox="1"/>
          <p:nvPr>
            <p:ph idx="2" type="body"/>
          </p:nvPr>
        </p:nvSpPr>
        <p:spPr>
          <a:xfrm>
            <a:off x="124635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64"/>
          <p:cNvSpPr txBox="1"/>
          <p:nvPr>
            <p:ph idx="3" type="body"/>
          </p:nvPr>
        </p:nvSpPr>
        <p:spPr>
          <a:xfrm>
            <a:off x="12463560" y="736452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0" name="Shape 90"/>
        <p:cNvGrpSpPr/>
        <p:nvPr/>
      </p:nvGrpSpPr>
      <p:grpSpPr>
        <a:xfrm>
          <a:off x="0" y="0"/>
          <a:ext cx="0" cy="0"/>
          <a:chOff x="0" y="0"/>
          <a:chExt cx="0" cy="0"/>
        </a:xfrm>
      </p:grpSpPr>
      <p:sp>
        <p:nvSpPr>
          <p:cNvPr id="91" name="Google Shape;91;p65"/>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5"/>
          <p:cNvSpPr txBox="1"/>
          <p:nvPr>
            <p:ph idx="1" type="body"/>
          </p:nvPr>
        </p:nvSpPr>
        <p:spPr>
          <a:xfrm>
            <a:off x="12189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65"/>
          <p:cNvSpPr txBox="1"/>
          <p:nvPr>
            <p:ph idx="2" type="body"/>
          </p:nvPr>
        </p:nvSpPr>
        <p:spPr>
          <a:xfrm>
            <a:off x="124635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65"/>
          <p:cNvSpPr txBox="1"/>
          <p:nvPr>
            <p:ph idx="3" type="body"/>
          </p:nvPr>
        </p:nvSpPr>
        <p:spPr>
          <a:xfrm>
            <a:off x="1218960" y="7364520"/>
            <a:ext cx="219448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5" name="Shape 95"/>
        <p:cNvGrpSpPr/>
        <p:nvPr/>
      </p:nvGrpSpPr>
      <p:grpSpPr>
        <a:xfrm>
          <a:off x="0" y="0"/>
          <a:ext cx="0" cy="0"/>
          <a:chOff x="0" y="0"/>
          <a:chExt cx="0" cy="0"/>
        </a:xfrm>
      </p:grpSpPr>
      <p:sp>
        <p:nvSpPr>
          <p:cNvPr id="96" name="Google Shape;96;p66"/>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66"/>
          <p:cNvSpPr txBox="1"/>
          <p:nvPr>
            <p:ph idx="1" type="body"/>
          </p:nvPr>
        </p:nvSpPr>
        <p:spPr>
          <a:xfrm>
            <a:off x="1218960" y="3209400"/>
            <a:ext cx="219448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66"/>
          <p:cNvSpPr txBox="1"/>
          <p:nvPr>
            <p:ph idx="2" type="body"/>
          </p:nvPr>
        </p:nvSpPr>
        <p:spPr>
          <a:xfrm>
            <a:off x="1218960" y="7364520"/>
            <a:ext cx="219448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9" name="Shape 99"/>
        <p:cNvGrpSpPr/>
        <p:nvPr/>
      </p:nvGrpSpPr>
      <p:grpSpPr>
        <a:xfrm>
          <a:off x="0" y="0"/>
          <a:ext cx="0" cy="0"/>
          <a:chOff x="0" y="0"/>
          <a:chExt cx="0" cy="0"/>
        </a:xfrm>
      </p:grpSpPr>
      <p:sp>
        <p:nvSpPr>
          <p:cNvPr id="100" name="Google Shape;100;p67"/>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67"/>
          <p:cNvSpPr txBox="1"/>
          <p:nvPr>
            <p:ph idx="1" type="body"/>
          </p:nvPr>
        </p:nvSpPr>
        <p:spPr>
          <a:xfrm>
            <a:off x="12189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67"/>
          <p:cNvSpPr txBox="1"/>
          <p:nvPr>
            <p:ph idx="2" type="body"/>
          </p:nvPr>
        </p:nvSpPr>
        <p:spPr>
          <a:xfrm>
            <a:off x="124635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67"/>
          <p:cNvSpPr txBox="1"/>
          <p:nvPr>
            <p:ph idx="3" type="body"/>
          </p:nvPr>
        </p:nvSpPr>
        <p:spPr>
          <a:xfrm>
            <a:off x="1218960" y="736452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67"/>
          <p:cNvSpPr txBox="1"/>
          <p:nvPr>
            <p:ph idx="4" type="body"/>
          </p:nvPr>
        </p:nvSpPr>
        <p:spPr>
          <a:xfrm>
            <a:off x="12463560" y="736452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5" name="Shape 105"/>
        <p:cNvGrpSpPr/>
        <p:nvPr/>
      </p:nvGrpSpPr>
      <p:grpSpPr>
        <a:xfrm>
          <a:off x="0" y="0"/>
          <a:ext cx="0" cy="0"/>
          <a:chOff x="0" y="0"/>
          <a:chExt cx="0" cy="0"/>
        </a:xfrm>
      </p:grpSpPr>
      <p:sp>
        <p:nvSpPr>
          <p:cNvPr id="106" name="Google Shape;106;p68"/>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68"/>
          <p:cNvSpPr txBox="1"/>
          <p:nvPr>
            <p:ph idx="1" type="body"/>
          </p:nvPr>
        </p:nvSpPr>
        <p:spPr>
          <a:xfrm>
            <a:off x="1218960" y="320940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68"/>
          <p:cNvSpPr txBox="1"/>
          <p:nvPr>
            <p:ph idx="2" type="body"/>
          </p:nvPr>
        </p:nvSpPr>
        <p:spPr>
          <a:xfrm>
            <a:off x="8638560" y="320940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68"/>
          <p:cNvSpPr txBox="1"/>
          <p:nvPr>
            <p:ph idx="3" type="body"/>
          </p:nvPr>
        </p:nvSpPr>
        <p:spPr>
          <a:xfrm>
            <a:off x="16058520" y="320940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68"/>
          <p:cNvSpPr txBox="1"/>
          <p:nvPr>
            <p:ph idx="4" type="body"/>
          </p:nvPr>
        </p:nvSpPr>
        <p:spPr>
          <a:xfrm>
            <a:off x="1218960" y="736452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68"/>
          <p:cNvSpPr txBox="1"/>
          <p:nvPr>
            <p:ph idx="5" type="body"/>
          </p:nvPr>
        </p:nvSpPr>
        <p:spPr>
          <a:xfrm>
            <a:off x="8638560" y="736452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68"/>
          <p:cNvSpPr txBox="1"/>
          <p:nvPr>
            <p:ph idx="6" type="body"/>
          </p:nvPr>
        </p:nvSpPr>
        <p:spPr>
          <a:xfrm>
            <a:off x="16058520" y="7364520"/>
            <a:ext cx="70660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7" name="Shape 17"/>
        <p:cNvGrpSpPr/>
        <p:nvPr/>
      </p:nvGrpSpPr>
      <p:grpSpPr>
        <a:xfrm>
          <a:off x="0" y="0"/>
          <a:ext cx="0" cy="0"/>
          <a:chOff x="0" y="0"/>
          <a:chExt cx="0" cy="0"/>
        </a:xfrm>
      </p:grpSpPr>
      <p:sp>
        <p:nvSpPr>
          <p:cNvPr id="18" name="Google Shape;18;p37"/>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7"/>
          <p:cNvSpPr txBox="1"/>
          <p:nvPr>
            <p:ph idx="1" type="subTitle"/>
          </p:nvPr>
        </p:nvSpPr>
        <p:spPr>
          <a:xfrm>
            <a:off x="1218960" y="3209400"/>
            <a:ext cx="21944880" cy="795492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0" name="Shape 20"/>
        <p:cNvGrpSpPr/>
        <p:nvPr/>
      </p:nvGrpSpPr>
      <p:grpSpPr>
        <a:xfrm>
          <a:off x="0" y="0"/>
          <a:ext cx="0" cy="0"/>
          <a:chOff x="0" y="0"/>
          <a:chExt cx="0" cy="0"/>
        </a:xfrm>
      </p:grpSpPr>
      <p:sp>
        <p:nvSpPr>
          <p:cNvPr id="21" name="Google Shape;21;p38"/>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8"/>
          <p:cNvSpPr txBox="1"/>
          <p:nvPr>
            <p:ph idx="1" type="body"/>
          </p:nvPr>
        </p:nvSpPr>
        <p:spPr>
          <a:xfrm>
            <a:off x="1218960" y="3209400"/>
            <a:ext cx="10708920" cy="79549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8"/>
          <p:cNvSpPr txBox="1"/>
          <p:nvPr>
            <p:ph idx="2" type="body"/>
          </p:nvPr>
        </p:nvSpPr>
        <p:spPr>
          <a:xfrm>
            <a:off x="12463560" y="3209400"/>
            <a:ext cx="10708920" cy="79549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39"/>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6" name="Shape 26"/>
        <p:cNvGrpSpPr/>
        <p:nvPr/>
      </p:nvGrpSpPr>
      <p:grpSpPr>
        <a:xfrm>
          <a:off x="0" y="0"/>
          <a:ext cx="0" cy="0"/>
          <a:chOff x="0" y="0"/>
          <a:chExt cx="0" cy="0"/>
        </a:xfrm>
      </p:grpSpPr>
      <p:sp>
        <p:nvSpPr>
          <p:cNvPr id="27" name="Google Shape;27;p40"/>
          <p:cNvSpPr txBox="1"/>
          <p:nvPr>
            <p:ph idx="1" type="subTitle"/>
          </p:nvPr>
        </p:nvSpPr>
        <p:spPr>
          <a:xfrm>
            <a:off x="1218960" y="547200"/>
            <a:ext cx="21944880" cy="1061604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8" name="Shape 28"/>
        <p:cNvGrpSpPr/>
        <p:nvPr/>
      </p:nvGrpSpPr>
      <p:grpSpPr>
        <a:xfrm>
          <a:off x="0" y="0"/>
          <a:ext cx="0" cy="0"/>
          <a:chOff x="0" y="0"/>
          <a:chExt cx="0" cy="0"/>
        </a:xfrm>
      </p:grpSpPr>
      <p:sp>
        <p:nvSpPr>
          <p:cNvPr id="29" name="Google Shape;29;p41"/>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1"/>
          <p:cNvSpPr txBox="1"/>
          <p:nvPr>
            <p:ph idx="1" type="body"/>
          </p:nvPr>
        </p:nvSpPr>
        <p:spPr>
          <a:xfrm>
            <a:off x="12189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1"/>
          <p:cNvSpPr txBox="1"/>
          <p:nvPr>
            <p:ph idx="2" type="body"/>
          </p:nvPr>
        </p:nvSpPr>
        <p:spPr>
          <a:xfrm>
            <a:off x="12463560" y="3209400"/>
            <a:ext cx="10708920" cy="79549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1"/>
          <p:cNvSpPr txBox="1"/>
          <p:nvPr>
            <p:ph idx="3" type="body"/>
          </p:nvPr>
        </p:nvSpPr>
        <p:spPr>
          <a:xfrm>
            <a:off x="1218960" y="736452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3" name="Shape 33"/>
        <p:cNvGrpSpPr/>
        <p:nvPr/>
      </p:nvGrpSpPr>
      <p:grpSpPr>
        <a:xfrm>
          <a:off x="0" y="0"/>
          <a:ext cx="0" cy="0"/>
          <a:chOff x="0" y="0"/>
          <a:chExt cx="0" cy="0"/>
        </a:xfrm>
      </p:grpSpPr>
      <p:sp>
        <p:nvSpPr>
          <p:cNvPr id="34" name="Google Shape;34;p42"/>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2"/>
          <p:cNvSpPr txBox="1"/>
          <p:nvPr>
            <p:ph idx="1" type="body"/>
          </p:nvPr>
        </p:nvSpPr>
        <p:spPr>
          <a:xfrm>
            <a:off x="1218960" y="3209400"/>
            <a:ext cx="10708920" cy="79549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2"/>
          <p:cNvSpPr txBox="1"/>
          <p:nvPr>
            <p:ph idx="2" type="body"/>
          </p:nvPr>
        </p:nvSpPr>
        <p:spPr>
          <a:xfrm>
            <a:off x="124635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2"/>
          <p:cNvSpPr txBox="1"/>
          <p:nvPr>
            <p:ph idx="3" type="body"/>
          </p:nvPr>
        </p:nvSpPr>
        <p:spPr>
          <a:xfrm>
            <a:off x="12463560" y="736452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8" name="Shape 38"/>
        <p:cNvGrpSpPr/>
        <p:nvPr/>
      </p:nvGrpSpPr>
      <p:grpSpPr>
        <a:xfrm>
          <a:off x="0" y="0"/>
          <a:ext cx="0" cy="0"/>
          <a:chOff x="0" y="0"/>
          <a:chExt cx="0" cy="0"/>
        </a:xfrm>
      </p:grpSpPr>
      <p:sp>
        <p:nvSpPr>
          <p:cNvPr id="39" name="Google Shape;39;p43"/>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3"/>
          <p:cNvSpPr txBox="1"/>
          <p:nvPr>
            <p:ph idx="1" type="body"/>
          </p:nvPr>
        </p:nvSpPr>
        <p:spPr>
          <a:xfrm>
            <a:off x="12189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3"/>
          <p:cNvSpPr txBox="1"/>
          <p:nvPr>
            <p:ph idx="2" type="body"/>
          </p:nvPr>
        </p:nvSpPr>
        <p:spPr>
          <a:xfrm>
            <a:off x="12463560" y="3209400"/>
            <a:ext cx="1070892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3"/>
          <p:cNvSpPr txBox="1"/>
          <p:nvPr>
            <p:ph idx="3" type="body"/>
          </p:nvPr>
        </p:nvSpPr>
        <p:spPr>
          <a:xfrm>
            <a:off x="1218960" y="7364520"/>
            <a:ext cx="21944880" cy="3794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0"/>
          <p:cNvSpPr txBox="1"/>
          <p:nvPr>
            <p:ph idx="12" type="sldNum"/>
          </p:nvPr>
        </p:nvSpPr>
        <p:spPr>
          <a:xfrm>
            <a:off x="11959200" y="13080960"/>
            <a:ext cx="452880" cy="8056800"/>
          </a:xfrm>
          <a:prstGeom prst="rect">
            <a:avLst/>
          </a:prstGeom>
          <a:noFill/>
          <a:ln>
            <a:noFill/>
          </a:ln>
        </p:spPr>
        <p:txBody>
          <a:bodyPr anchorCtr="0" anchor="t" bIns="50750" lIns="50750" spcFirstLastPara="1" rIns="50750" wrap="square" tIns="50750">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it-IT"/>
              <a:t>‹#›</a:t>
            </a:fld>
            <a:endParaRPr>
              <a:solidFill>
                <a:schemeClr val="dk1"/>
              </a:solidFill>
              <a:latin typeface="Times New Roman"/>
              <a:ea typeface="Times New Roman"/>
              <a:cs typeface="Times New Roman"/>
              <a:sym typeface="Times New Roman"/>
            </a:endParaRPr>
          </a:p>
        </p:txBody>
      </p:sp>
      <p:sp>
        <p:nvSpPr>
          <p:cNvPr id="11" name="Google Shape;11;p30"/>
          <p:cNvSpPr txBox="1"/>
          <p:nvPr>
            <p:ph type="title"/>
          </p:nvPr>
        </p:nvSpPr>
        <p:spPr>
          <a:xfrm>
            <a:off x="1218960" y="547200"/>
            <a:ext cx="21944880" cy="228996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0"/>
          <p:cNvSpPr txBox="1"/>
          <p:nvPr>
            <p:ph idx="1" type="body"/>
          </p:nvPr>
        </p:nvSpPr>
        <p:spPr>
          <a:xfrm>
            <a:off x="1218960" y="3209400"/>
            <a:ext cx="21944880" cy="795492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1" name="Shape 61"/>
        <p:cNvGrpSpPr/>
        <p:nvPr/>
      </p:nvGrpSpPr>
      <p:grpSpPr>
        <a:xfrm>
          <a:off x="0" y="0"/>
          <a:ext cx="0" cy="0"/>
          <a:chOff x="0" y="0"/>
          <a:chExt cx="0" cy="0"/>
        </a:xfrm>
      </p:grpSpPr>
      <p:sp>
        <p:nvSpPr>
          <p:cNvPr id="62" name="Google Shape;62;p34"/>
          <p:cNvSpPr txBox="1"/>
          <p:nvPr>
            <p:ph type="title"/>
          </p:nvPr>
        </p:nvSpPr>
        <p:spPr>
          <a:xfrm>
            <a:off x="1778040" y="2298600"/>
            <a:ext cx="20827800" cy="4647960"/>
          </a:xfrm>
          <a:prstGeom prst="rect">
            <a:avLst/>
          </a:prstGeom>
          <a:noFill/>
          <a:ln>
            <a:noFill/>
          </a:ln>
        </p:spPr>
        <p:txBody>
          <a:bodyPr anchorCtr="0" anchor="b" bIns="50750" lIns="50750" spcFirstLastPara="1" rIns="50750" wrap="square" tIns="5075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34"/>
          <p:cNvSpPr txBox="1"/>
          <p:nvPr>
            <p:ph idx="1" type="body"/>
          </p:nvPr>
        </p:nvSpPr>
        <p:spPr>
          <a:xfrm>
            <a:off x="1778040" y="7074000"/>
            <a:ext cx="20827800" cy="1587240"/>
          </a:xfrm>
          <a:prstGeom prst="rect">
            <a:avLst/>
          </a:prstGeom>
          <a:noFill/>
          <a:ln>
            <a:noFill/>
          </a:ln>
        </p:spPr>
        <p:txBody>
          <a:bodyPr anchorCtr="0" anchor="t" bIns="50750" lIns="50750" spcFirstLastPara="1" rIns="50750" wrap="square" tIns="5075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4" name="Google Shape;64;p34"/>
          <p:cNvSpPr txBox="1"/>
          <p:nvPr>
            <p:ph idx="12" type="sldNum"/>
          </p:nvPr>
        </p:nvSpPr>
        <p:spPr>
          <a:xfrm>
            <a:off x="11959200" y="13080960"/>
            <a:ext cx="452880" cy="8056800"/>
          </a:xfrm>
          <a:prstGeom prst="rect">
            <a:avLst/>
          </a:prstGeom>
          <a:noFill/>
          <a:ln>
            <a:noFill/>
          </a:ln>
        </p:spPr>
        <p:txBody>
          <a:bodyPr anchorCtr="0" anchor="t" bIns="50750" lIns="50750" spcFirstLastPara="1" rIns="50750" wrap="square" tIns="50750">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it-IT"/>
              <a:t>‹#›</a:t>
            </a:fld>
            <a:endParaRPr>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8.jp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6.jpg"/><Relationship Id="rId5" Type="http://schemas.openxmlformats.org/officeDocument/2006/relationships/image" Target="../media/image10.jpg"/><Relationship Id="rId6" Type="http://schemas.openxmlformats.org/officeDocument/2006/relationships/image" Target="../media/image17.jpg"/><Relationship Id="rId7" Type="http://schemas.openxmlformats.org/officeDocument/2006/relationships/image" Target="../media/image20.png"/><Relationship Id="rId8"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mailto:luca.cicchelli@top-ix.org" TargetMode="Externa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3.png"/><Relationship Id="rId6" Type="http://schemas.openxmlformats.org/officeDocument/2006/relationships/image" Target="../media/image14.png"/><Relationship Id="rId7" Type="http://schemas.openxmlformats.org/officeDocument/2006/relationships/image" Target="../media/image8.jp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1.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23.jp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www.linx.net/services/additional-services/" TargetMode="External"/><Relationship Id="rId4" Type="http://schemas.openxmlformats.org/officeDocument/2006/relationships/hyperlink" Target="https://www.espanix.net/en/espanixtime/" TargetMode="External"/><Relationship Id="rId5" Type="http://schemas.openxmlformats.org/officeDocument/2006/relationships/hyperlink" Target="https://www.netnod.se/landing-page/netnod-time" TargetMode="External"/><Relationship Id="rId6" Type="http://schemas.openxmlformats.org/officeDocument/2006/relationships/hyperlink" Target="https://www.equinix.com/it/it/products/digital-infrastructure-services/equinix-precision-time" TargetMode="External"/><Relationship Id="rId7"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Immagine" id="117" name="Google Shape;117;p1"/>
          <p:cNvPicPr preferRelativeResize="0"/>
          <p:nvPr/>
        </p:nvPicPr>
        <p:blipFill rotWithShape="1">
          <a:blip r:embed="rId3">
            <a:alphaModFix/>
          </a:blip>
          <a:srcRect b="0" l="0" r="0" t="0"/>
          <a:stretch/>
        </p:blipFill>
        <p:spPr>
          <a:xfrm>
            <a:off x="1143" y="-737275"/>
            <a:ext cx="24381719" cy="7061400"/>
          </a:xfrm>
          <a:prstGeom prst="rect">
            <a:avLst/>
          </a:prstGeom>
          <a:noFill/>
          <a:ln>
            <a:noFill/>
          </a:ln>
        </p:spPr>
      </p:pic>
      <p:sp>
        <p:nvSpPr>
          <p:cNvPr id="118" name="Google Shape;118;p1"/>
          <p:cNvSpPr/>
          <p:nvPr/>
        </p:nvSpPr>
        <p:spPr>
          <a:xfrm>
            <a:off x="-144150" y="4742625"/>
            <a:ext cx="24996000" cy="8945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
          <p:cNvSpPr/>
          <p:nvPr/>
        </p:nvSpPr>
        <p:spPr>
          <a:xfrm>
            <a:off x="8426520" y="12404520"/>
            <a:ext cx="4444920" cy="426960"/>
          </a:xfrm>
          <a:prstGeom prst="rect">
            <a:avLst/>
          </a:prstGeom>
          <a:noFill/>
          <a:ln>
            <a:noFill/>
          </a:ln>
        </p:spPr>
        <p:txBody>
          <a:bodyPr anchorCtr="0" anchor="t" bIns="60825" lIns="60825" spcFirstLastPara="1" rIns="60825" wrap="square" tIns="60825">
            <a:spAutoFit/>
          </a:bodyPr>
          <a:lstStyle/>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rgbClr val="303236"/>
                </a:solidFill>
                <a:latin typeface="Raleway"/>
                <a:ea typeface="Raleway"/>
                <a:cs typeface="Raleway"/>
                <a:sym typeface="Raleway"/>
              </a:rPr>
              <a:t>Place:</a:t>
            </a:r>
            <a:r>
              <a:rPr b="1" i="0" lang="it-IT" sz="2000" u="none" cap="none" strike="noStrike">
                <a:solidFill>
                  <a:srgbClr val="303236"/>
                </a:solidFill>
                <a:latin typeface="Raleway"/>
                <a:ea typeface="Raleway"/>
                <a:cs typeface="Raleway"/>
                <a:sym typeface="Raleway"/>
              </a:rPr>
              <a:t> </a:t>
            </a:r>
            <a:r>
              <a:rPr b="1" lang="it-IT" sz="2000">
                <a:solidFill>
                  <a:srgbClr val="303236"/>
                </a:solidFill>
                <a:latin typeface="Raleway"/>
                <a:ea typeface="Raleway"/>
                <a:cs typeface="Raleway"/>
                <a:sym typeface="Raleway"/>
              </a:rPr>
              <a:t>EUREKALABRIA</a:t>
            </a:r>
            <a:endParaRPr b="0" i="0" sz="2000" u="none" cap="none" strike="noStrike">
              <a:solidFill>
                <a:schemeClr val="dk1"/>
              </a:solidFill>
              <a:latin typeface="Arial"/>
              <a:ea typeface="Arial"/>
              <a:cs typeface="Arial"/>
              <a:sym typeface="Arial"/>
            </a:endParaRPr>
          </a:p>
        </p:txBody>
      </p:sp>
      <p:sp>
        <p:nvSpPr>
          <p:cNvPr id="120" name="Google Shape;120;p1"/>
          <p:cNvSpPr/>
          <p:nvPr/>
        </p:nvSpPr>
        <p:spPr>
          <a:xfrm>
            <a:off x="3754080" y="12404520"/>
            <a:ext cx="4444920" cy="426960"/>
          </a:xfrm>
          <a:prstGeom prst="rect">
            <a:avLst/>
          </a:prstGeom>
          <a:noFill/>
          <a:ln>
            <a:noFill/>
          </a:ln>
        </p:spPr>
        <p:txBody>
          <a:bodyPr anchorCtr="0" anchor="t" bIns="60825" lIns="60825" spcFirstLastPara="1" rIns="60825" wrap="square" tIns="60825">
            <a:spAutoFit/>
          </a:bodyPr>
          <a:lstStyle/>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rgbClr val="303236"/>
                </a:solidFill>
                <a:latin typeface="Raleway"/>
                <a:ea typeface="Raleway"/>
                <a:cs typeface="Raleway"/>
                <a:sym typeface="Raleway"/>
              </a:rPr>
              <a:t>Web:</a:t>
            </a:r>
            <a:r>
              <a:rPr b="1" i="0" lang="it-IT" sz="2000" u="none" cap="none" strike="noStrike">
                <a:solidFill>
                  <a:srgbClr val="303236"/>
                </a:solidFill>
                <a:latin typeface="Raleway"/>
                <a:ea typeface="Raleway"/>
                <a:cs typeface="Raleway"/>
                <a:sym typeface="Raleway"/>
              </a:rPr>
              <a:t> www.top-ix.org</a:t>
            </a:r>
            <a:endParaRPr b="0" i="0" sz="2000" u="none" cap="none" strike="noStrike">
              <a:solidFill>
                <a:schemeClr val="dk1"/>
              </a:solidFill>
              <a:latin typeface="Arial"/>
              <a:ea typeface="Arial"/>
              <a:cs typeface="Arial"/>
              <a:sym typeface="Arial"/>
            </a:endParaRPr>
          </a:p>
        </p:txBody>
      </p:sp>
      <p:sp>
        <p:nvSpPr>
          <p:cNvPr id="121" name="Google Shape;121;p1"/>
          <p:cNvSpPr/>
          <p:nvPr/>
        </p:nvSpPr>
        <p:spPr>
          <a:xfrm>
            <a:off x="12931920" y="12404520"/>
            <a:ext cx="4444920" cy="426960"/>
          </a:xfrm>
          <a:prstGeom prst="rect">
            <a:avLst/>
          </a:prstGeom>
          <a:noFill/>
          <a:ln>
            <a:noFill/>
          </a:ln>
        </p:spPr>
        <p:txBody>
          <a:bodyPr anchorCtr="0" anchor="t" bIns="60825" lIns="60825" spcFirstLastPara="1" rIns="60825" wrap="square" tIns="60825">
            <a:spAutoFit/>
          </a:bodyPr>
          <a:lstStyle/>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rgbClr val="303236"/>
                </a:solidFill>
                <a:latin typeface="Raleway"/>
                <a:ea typeface="Raleway"/>
                <a:cs typeface="Raleway"/>
                <a:sym typeface="Raleway"/>
              </a:rPr>
              <a:t>Date:</a:t>
            </a:r>
            <a:r>
              <a:rPr b="1" i="0" lang="it-IT" sz="2000" u="none" cap="none" strike="noStrike">
                <a:solidFill>
                  <a:srgbClr val="303236"/>
                </a:solidFill>
                <a:latin typeface="Raleway"/>
                <a:ea typeface="Raleway"/>
                <a:cs typeface="Raleway"/>
                <a:sym typeface="Raleway"/>
              </a:rPr>
              <a:t> </a:t>
            </a:r>
            <a:r>
              <a:rPr b="1" lang="it-IT" sz="2000">
                <a:solidFill>
                  <a:srgbClr val="303236"/>
                </a:solidFill>
                <a:latin typeface="Raleway"/>
                <a:ea typeface="Raleway"/>
                <a:cs typeface="Raleway"/>
                <a:sym typeface="Raleway"/>
              </a:rPr>
              <a:t>Sept</a:t>
            </a:r>
            <a:r>
              <a:rPr b="1" i="0" lang="it-IT" sz="2000" u="none" cap="none" strike="noStrike">
                <a:solidFill>
                  <a:srgbClr val="303236"/>
                </a:solidFill>
                <a:latin typeface="Raleway"/>
                <a:ea typeface="Raleway"/>
                <a:cs typeface="Raleway"/>
                <a:sym typeface="Raleway"/>
              </a:rPr>
              <a:t> </a:t>
            </a:r>
            <a:r>
              <a:rPr b="1" lang="it-IT" sz="2000">
                <a:solidFill>
                  <a:srgbClr val="303236"/>
                </a:solidFill>
                <a:latin typeface="Raleway"/>
                <a:ea typeface="Raleway"/>
                <a:cs typeface="Raleway"/>
                <a:sym typeface="Raleway"/>
              </a:rPr>
              <a:t>25</a:t>
            </a:r>
            <a:r>
              <a:rPr b="1" i="0" lang="it-IT" sz="2000" u="none" cap="none" strike="noStrike">
                <a:solidFill>
                  <a:srgbClr val="303236"/>
                </a:solidFill>
                <a:latin typeface="Raleway"/>
                <a:ea typeface="Raleway"/>
                <a:cs typeface="Raleway"/>
                <a:sym typeface="Raleway"/>
              </a:rPr>
              <a:t>th 2025</a:t>
            </a:r>
            <a:endParaRPr b="0" i="0" sz="2000" u="none" cap="none" strike="noStrike">
              <a:solidFill>
                <a:schemeClr val="dk1"/>
              </a:solidFill>
              <a:latin typeface="Arial"/>
              <a:ea typeface="Arial"/>
              <a:cs typeface="Arial"/>
              <a:sym typeface="Arial"/>
            </a:endParaRPr>
          </a:p>
        </p:txBody>
      </p:sp>
      <p:grpSp>
        <p:nvGrpSpPr>
          <p:cNvPr id="122" name="Google Shape;122;p1"/>
          <p:cNvGrpSpPr/>
          <p:nvPr/>
        </p:nvGrpSpPr>
        <p:grpSpPr>
          <a:xfrm>
            <a:off x="9323206" y="2724078"/>
            <a:ext cx="5434900" cy="2633453"/>
            <a:chOff x="9227520" y="4616280"/>
            <a:chExt cx="5928120" cy="2872440"/>
          </a:xfrm>
        </p:grpSpPr>
        <p:sp>
          <p:nvSpPr>
            <p:cNvPr id="123" name="Google Shape;123;p1"/>
            <p:cNvSpPr/>
            <p:nvPr/>
          </p:nvSpPr>
          <p:spPr>
            <a:xfrm>
              <a:off x="9227520" y="4616280"/>
              <a:ext cx="5928120" cy="246096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05_Main-logo.png" id="124" name="Google Shape;124;p1"/>
            <p:cNvPicPr preferRelativeResize="0"/>
            <p:nvPr/>
          </p:nvPicPr>
          <p:blipFill rotWithShape="1">
            <a:blip r:embed="rId4">
              <a:alphaModFix/>
            </a:blip>
            <a:srcRect b="0" l="0" r="0" t="0"/>
            <a:stretch/>
          </p:blipFill>
          <p:spPr>
            <a:xfrm>
              <a:off x="9715320" y="4741560"/>
              <a:ext cx="4952520" cy="2747160"/>
            </a:xfrm>
            <a:prstGeom prst="rect">
              <a:avLst/>
            </a:prstGeom>
            <a:noFill/>
            <a:ln>
              <a:noFill/>
            </a:ln>
          </p:spPr>
        </p:pic>
      </p:grpSp>
      <p:sp>
        <p:nvSpPr>
          <p:cNvPr id="125" name="Google Shape;125;p1"/>
          <p:cNvSpPr/>
          <p:nvPr/>
        </p:nvSpPr>
        <p:spPr>
          <a:xfrm>
            <a:off x="17437325" y="12404525"/>
            <a:ext cx="5434800" cy="430800"/>
          </a:xfrm>
          <a:prstGeom prst="rect">
            <a:avLst/>
          </a:prstGeom>
          <a:noFill/>
          <a:ln>
            <a:noFill/>
          </a:ln>
        </p:spPr>
        <p:txBody>
          <a:bodyPr anchorCtr="0" anchor="t" bIns="60825" lIns="60825" spcFirstLastPara="1" rIns="60825" wrap="square" tIns="60825">
            <a:spAutoFit/>
          </a:bodyPr>
          <a:lstStyle/>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rgbClr val="303236"/>
                </a:solidFill>
                <a:latin typeface="Raleway"/>
                <a:ea typeface="Raleway"/>
                <a:cs typeface="Raleway"/>
                <a:sym typeface="Raleway"/>
              </a:rPr>
              <a:t>Speakers:</a:t>
            </a:r>
            <a:r>
              <a:rPr b="1" i="0" lang="it-IT" sz="2000" u="none" cap="none" strike="noStrike">
                <a:solidFill>
                  <a:srgbClr val="303236"/>
                </a:solidFill>
                <a:latin typeface="Raleway"/>
                <a:ea typeface="Raleway"/>
                <a:cs typeface="Raleway"/>
                <a:sym typeface="Raleway"/>
              </a:rPr>
              <a:t> Luca Cicchelli</a:t>
            </a:r>
            <a:endParaRPr b="0" i="0" sz="2000" u="none" cap="none" strike="noStrike">
              <a:solidFill>
                <a:schemeClr val="dk1"/>
              </a:solidFill>
              <a:latin typeface="Arial"/>
              <a:ea typeface="Arial"/>
              <a:cs typeface="Arial"/>
              <a:sym typeface="Arial"/>
            </a:endParaRPr>
          </a:p>
        </p:txBody>
      </p:sp>
      <p:sp>
        <p:nvSpPr>
          <p:cNvPr id="126" name="Google Shape;126;p1"/>
          <p:cNvSpPr/>
          <p:nvPr/>
        </p:nvSpPr>
        <p:spPr>
          <a:xfrm>
            <a:off x="809700" y="6523890"/>
            <a:ext cx="22763700" cy="3463500"/>
          </a:xfrm>
          <a:prstGeom prst="rect">
            <a:avLst/>
          </a:prstGeom>
          <a:noFill/>
          <a:ln>
            <a:noFill/>
          </a:ln>
        </p:spPr>
        <p:txBody>
          <a:bodyPr anchorCtr="0" anchor="ctr" bIns="60825" lIns="60825" spcFirstLastPara="1" rIns="60825" wrap="square" tIns="60825">
            <a:spAutoFit/>
          </a:bodyPr>
          <a:lstStyle/>
          <a:p>
            <a:pPr indent="0" lvl="0" marL="0" marR="0" rtl="0" algn="ctr">
              <a:lnSpc>
                <a:spcPct val="150000"/>
              </a:lnSpc>
              <a:spcBef>
                <a:spcPts val="0"/>
              </a:spcBef>
              <a:spcAft>
                <a:spcPts val="0"/>
              </a:spcAft>
              <a:buClr>
                <a:srgbClr val="000000"/>
              </a:buClr>
              <a:buSzPts val="7800"/>
              <a:buFont typeface="Arial"/>
              <a:buNone/>
            </a:pPr>
            <a:r>
              <a:rPr b="1" i="0" lang="it-IT" sz="7800" u="none" cap="none" strike="noStrike">
                <a:solidFill>
                  <a:schemeClr val="dk1"/>
                </a:solidFill>
                <a:latin typeface="Raleway"/>
                <a:ea typeface="Raleway"/>
                <a:cs typeface="Raleway"/>
                <a:sym typeface="Raleway"/>
              </a:rPr>
              <a:t>TOP-IX TaaS</a:t>
            </a:r>
            <a:endParaRPr b="1" i="0" sz="1400" u="none" cap="none" strike="noStrike">
              <a:solidFill>
                <a:schemeClr val="dk1"/>
              </a:solidFill>
              <a:latin typeface="Raleway"/>
              <a:ea typeface="Raleway"/>
              <a:cs typeface="Raleway"/>
              <a:sym typeface="Raleway"/>
            </a:endParaRPr>
          </a:p>
          <a:p>
            <a:pPr indent="0" lvl="0" marL="0" marR="0" rtl="0" algn="ctr">
              <a:lnSpc>
                <a:spcPct val="115000"/>
              </a:lnSpc>
              <a:spcBef>
                <a:spcPts val="0"/>
              </a:spcBef>
              <a:spcAft>
                <a:spcPts val="0"/>
              </a:spcAft>
              <a:buClr>
                <a:schemeClr val="dk1"/>
              </a:buClr>
              <a:buSzPts val="1100"/>
              <a:buFont typeface="Arial"/>
              <a:buNone/>
            </a:pPr>
            <a:r>
              <a:rPr b="1" lang="it-IT" sz="4200">
                <a:solidFill>
                  <a:schemeClr val="dk1"/>
                </a:solidFill>
                <a:latin typeface="Raleway"/>
                <a:ea typeface="Raleway"/>
                <a:cs typeface="Raleway"/>
                <a:sym typeface="Raleway"/>
              </a:rPr>
              <a:t>Un servizio di riferimento di tempo (più) sicuro, affidabile e indipendente</a:t>
            </a:r>
            <a:endParaRPr b="1" i="0" sz="4200" u="none" cap="none" strike="noStrike">
              <a:solidFill>
                <a:schemeClr val="dk1"/>
              </a:solidFill>
              <a:latin typeface="Raleway"/>
              <a:ea typeface="Raleway"/>
              <a:cs typeface="Raleway"/>
              <a:sym typeface="Raleway"/>
            </a:endParaRPr>
          </a:p>
          <a:p>
            <a:pPr indent="0" lvl="0" marL="0" marR="0" rtl="0" algn="ctr">
              <a:lnSpc>
                <a:spcPct val="115000"/>
              </a:lnSpc>
              <a:spcBef>
                <a:spcPts val="0"/>
              </a:spcBef>
              <a:spcAft>
                <a:spcPts val="0"/>
              </a:spcAft>
              <a:buClr>
                <a:schemeClr val="dk1"/>
              </a:buClr>
              <a:buSzPts val="1100"/>
              <a:buFont typeface="Arial"/>
              <a:buNone/>
            </a:pPr>
            <a:r>
              <a:t/>
            </a:r>
            <a:endParaRPr b="0" i="0" sz="4200" u="none" cap="none" strike="noStrike">
              <a:solidFill>
                <a:schemeClr val="dk1"/>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4200"/>
              <a:buFont typeface="Arial"/>
              <a:buNone/>
            </a:pPr>
            <a:r>
              <a:t/>
            </a:r>
            <a:endParaRPr b="0" i="0" sz="4200" u="none" cap="none" strike="noStrike">
              <a:solidFill>
                <a:schemeClr val="dk1"/>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grpSp>
        <p:nvGrpSpPr>
          <p:cNvPr id="460" name="Google Shape;460;p25"/>
          <p:cNvGrpSpPr/>
          <p:nvPr/>
        </p:nvGrpSpPr>
        <p:grpSpPr>
          <a:xfrm>
            <a:off x="-12940" y="-12846"/>
            <a:ext cx="1188600" cy="13752000"/>
            <a:chOff x="-12940" y="-12846"/>
            <a:chExt cx="1188600" cy="13752000"/>
          </a:xfrm>
        </p:grpSpPr>
        <p:sp>
          <p:nvSpPr>
            <p:cNvPr id="461" name="Google Shape;461;p25"/>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25"/>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sp>
        <p:nvSpPr>
          <p:cNvPr id="463" name="Google Shape;463;p25"/>
          <p:cNvSpPr/>
          <p:nvPr/>
        </p:nvSpPr>
        <p:spPr>
          <a:xfrm>
            <a:off x="289640" y="12350880"/>
            <a:ext cx="576000" cy="432000"/>
          </a:xfrm>
          <a:prstGeom prst="rect">
            <a:avLst/>
          </a:prstGeom>
          <a:noFill/>
          <a:ln>
            <a:noFill/>
          </a:ln>
        </p:spPr>
        <p:txBody>
          <a:bodyPr anchorCtr="0" anchor="t" bIns="60825" lIns="60825" spcFirstLastPara="1" rIns="60825" wrap="square" tIns="6082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464" name="Google Shape;464;p25"/>
          <p:cNvSpPr txBox="1"/>
          <p:nvPr/>
        </p:nvSpPr>
        <p:spPr>
          <a:xfrm>
            <a:off x="11673873" y="657627"/>
            <a:ext cx="2733600" cy="529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chemeClr val="dk2"/>
              </a:buClr>
              <a:buSzPts val="275"/>
              <a:buFont typeface="Calibri"/>
              <a:buNone/>
            </a:pPr>
            <a:r>
              <a:rPr b="0" i="0" lang="it-IT" sz="2800" u="none" cap="none" strike="noStrike">
                <a:solidFill>
                  <a:schemeClr val="dk2"/>
                </a:solidFill>
                <a:latin typeface="Calibri"/>
                <a:ea typeface="Calibri"/>
                <a:cs typeface="Calibri"/>
                <a:sym typeface="Calibri"/>
              </a:rPr>
              <a:t>Grandmaster</a:t>
            </a:r>
            <a:endParaRPr b="0" i="0" sz="2800" u="none" cap="none" strike="noStrike">
              <a:solidFill>
                <a:schemeClr val="dk2"/>
              </a:solidFill>
              <a:latin typeface="Calibri"/>
              <a:ea typeface="Calibri"/>
              <a:cs typeface="Calibri"/>
              <a:sym typeface="Calibri"/>
            </a:endParaRPr>
          </a:p>
        </p:txBody>
      </p:sp>
      <p:sp>
        <p:nvSpPr>
          <p:cNvPr id="465" name="Google Shape;465;p25"/>
          <p:cNvSpPr txBox="1"/>
          <p:nvPr/>
        </p:nvSpPr>
        <p:spPr>
          <a:xfrm>
            <a:off x="14132968" y="657627"/>
            <a:ext cx="2914200" cy="529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chemeClr val="dk2"/>
              </a:buClr>
              <a:buSzPts val="275"/>
              <a:buFont typeface="Calibri"/>
              <a:buNone/>
            </a:pPr>
            <a:r>
              <a:rPr b="0" i="0" lang="it-IT" sz="2800" u="none" cap="none" strike="noStrike">
                <a:solidFill>
                  <a:schemeClr val="dk2"/>
                </a:solidFill>
                <a:latin typeface="Calibri"/>
                <a:ea typeface="Calibri"/>
                <a:cs typeface="Calibri"/>
                <a:sym typeface="Calibri"/>
              </a:rPr>
              <a:t>Boundary clock</a:t>
            </a:r>
            <a:endParaRPr b="0" i="0" sz="2800" u="none" cap="none" strike="noStrike">
              <a:solidFill>
                <a:schemeClr val="dk2"/>
              </a:solidFill>
              <a:latin typeface="Calibri"/>
              <a:ea typeface="Calibri"/>
              <a:cs typeface="Calibri"/>
              <a:sym typeface="Calibri"/>
            </a:endParaRPr>
          </a:p>
        </p:txBody>
      </p:sp>
      <p:sp>
        <p:nvSpPr>
          <p:cNvPr id="466" name="Google Shape;466;p25"/>
          <p:cNvSpPr txBox="1"/>
          <p:nvPr/>
        </p:nvSpPr>
        <p:spPr>
          <a:xfrm>
            <a:off x="16941673" y="657627"/>
            <a:ext cx="2914200" cy="529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chemeClr val="dk2"/>
              </a:buClr>
              <a:buSzPts val="275"/>
              <a:buFont typeface="Calibri"/>
              <a:buNone/>
            </a:pPr>
            <a:r>
              <a:rPr b="0" i="0" lang="it-IT" sz="2800" u="none" cap="none" strike="noStrike">
                <a:solidFill>
                  <a:schemeClr val="dk2"/>
                </a:solidFill>
                <a:latin typeface="Calibri"/>
                <a:ea typeface="Calibri"/>
                <a:cs typeface="Calibri"/>
                <a:sym typeface="Calibri"/>
              </a:rPr>
              <a:t>PoP</a:t>
            </a:r>
            <a:endParaRPr b="0" i="0" sz="2800" u="none" cap="none" strike="noStrike">
              <a:solidFill>
                <a:schemeClr val="dk2"/>
              </a:solidFill>
              <a:latin typeface="Calibri"/>
              <a:ea typeface="Calibri"/>
              <a:cs typeface="Calibri"/>
              <a:sym typeface="Calibri"/>
            </a:endParaRPr>
          </a:p>
        </p:txBody>
      </p:sp>
      <p:sp>
        <p:nvSpPr>
          <p:cNvPr id="467" name="Google Shape;467;p25"/>
          <p:cNvSpPr/>
          <p:nvPr/>
        </p:nvSpPr>
        <p:spPr>
          <a:xfrm>
            <a:off x="2086200" y="1077775"/>
            <a:ext cx="83280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i="0" lang="it-IT" sz="5000" u="none" cap="none" strike="noStrike">
                <a:solidFill>
                  <a:schemeClr val="dk1"/>
                </a:solidFill>
                <a:latin typeface="Raleway"/>
                <a:ea typeface="Raleway"/>
                <a:cs typeface="Raleway"/>
                <a:sym typeface="Raleway"/>
              </a:rPr>
              <a:t>TaaS - Time as a Service</a:t>
            </a:r>
            <a:endParaRPr b="0" i="0" sz="5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rgbClr val="000000"/>
              </a:solidFill>
              <a:latin typeface="Raleway"/>
              <a:ea typeface="Raleway"/>
              <a:cs typeface="Raleway"/>
              <a:sym typeface="Raleway"/>
            </a:endParaRPr>
          </a:p>
        </p:txBody>
      </p:sp>
      <p:sp>
        <p:nvSpPr>
          <p:cNvPr id="468" name="Google Shape;468;p25"/>
          <p:cNvSpPr/>
          <p:nvPr/>
        </p:nvSpPr>
        <p:spPr>
          <a:xfrm>
            <a:off x="2103477" y="1961575"/>
            <a:ext cx="67845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Network architecture</a:t>
            </a:r>
            <a:endParaRPr b="1" i="0" sz="3400" u="none" cap="none" strike="noStrike">
              <a:solidFill>
                <a:srgbClr val="AF0002"/>
              </a:solidFill>
              <a:latin typeface="Raleway"/>
              <a:ea typeface="Raleway"/>
              <a:cs typeface="Raleway"/>
              <a:sym typeface="Raleway"/>
            </a:endParaRPr>
          </a:p>
        </p:txBody>
      </p:sp>
      <p:sp>
        <p:nvSpPr>
          <p:cNvPr id="469" name="Google Shape;469;p25"/>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0" name="Google Shape;470;p25"/>
          <p:cNvGrpSpPr/>
          <p:nvPr/>
        </p:nvGrpSpPr>
        <p:grpSpPr>
          <a:xfrm>
            <a:off x="2285125" y="3276825"/>
            <a:ext cx="12830900" cy="9217225"/>
            <a:chOff x="2285125" y="3276825"/>
            <a:chExt cx="12830900" cy="9217225"/>
          </a:xfrm>
        </p:grpSpPr>
        <p:sp>
          <p:nvSpPr>
            <p:cNvPr id="471" name="Google Shape;471;p25"/>
            <p:cNvSpPr txBox="1"/>
            <p:nvPr/>
          </p:nvSpPr>
          <p:spPr>
            <a:xfrm>
              <a:off x="3731345" y="3638944"/>
              <a:ext cx="18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Picture 2" id="472" name="Google Shape;472;p25"/>
            <p:cNvPicPr preferRelativeResize="0"/>
            <p:nvPr/>
          </p:nvPicPr>
          <p:blipFill rotWithShape="1">
            <a:blip r:embed="rId3">
              <a:alphaModFix/>
            </a:blip>
            <a:srcRect b="0" l="0" r="0" t="0"/>
            <a:stretch/>
          </p:blipFill>
          <p:spPr>
            <a:xfrm>
              <a:off x="2285125" y="3276825"/>
              <a:ext cx="11171431" cy="9217225"/>
            </a:xfrm>
            <a:prstGeom prst="rect">
              <a:avLst/>
            </a:prstGeom>
            <a:noFill/>
            <a:ln>
              <a:noFill/>
            </a:ln>
            <a:effectLst>
              <a:outerShdw blurRad="1041400" rotWithShape="0" dir="2700000" dist="141301">
                <a:srgbClr val="000000">
                  <a:alpha val="0"/>
                </a:srgbClr>
              </a:outerShdw>
            </a:effectLst>
          </p:spPr>
        </p:pic>
        <p:cxnSp>
          <p:nvCxnSpPr>
            <p:cNvPr id="473" name="Google Shape;473;p25"/>
            <p:cNvCxnSpPr/>
            <p:nvPr/>
          </p:nvCxnSpPr>
          <p:spPr>
            <a:xfrm rot="10800000">
              <a:off x="11840241" y="6141003"/>
              <a:ext cx="234900" cy="337800"/>
            </a:xfrm>
            <a:prstGeom prst="straightConnector1">
              <a:avLst/>
            </a:prstGeom>
            <a:noFill/>
            <a:ln cap="flat" cmpd="sng" w="12700">
              <a:solidFill>
                <a:srgbClr val="FF0000"/>
              </a:solidFill>
              <a:prstDash val="solid"/>
              <a:round/>
              <a:headEnd len="sm" w="sm" type="none"/>
              <a:tailEnd len="sm" w="sm" type="none"/>
            </a:ln>
          </p:spPr>
        </p:cxnSp>
        <p:cxnSp>
          <p:nvCxnSpPr>
            <p:cNvPr id="474" name="Google Shape;474;p25"/>
            <p:cNvCxnSpPr/>
            <p:nvPr/>
          </p:nvCxnSpPr>
          <p:spPr>
            <a:xfrm>
              <a:off x="6076089" y="8063465"/>
              <a:ext cx="1500" cy="433500"/>
            </a:xfrm>
            <a:prstGeom prst="straightConnector1">
              <a:avLst/>
            </a:prstGeom>
            <a:noFill/>
            <a:ln cap="flat" cmpd="sng" w="38100">
              <a:solidFill>
                <a:srgbClr val="800000"/>
              </a:solidFill>
              <a:prstDash val="solid"/>
              <a:round/>
              <a:headEnd len="sm" w="sm" type="none"/>
              <a:tailEnd len="sm" w="sm" type="none"/>
            </a:ln>
          </p:spPr>
        </p:cxnSp>
        <p:cxnSp>
          <p:nvCxnSpPr>
            <p:cNvPr id="475" name="Google Shape;475;p25"/>
            <p:cNvCxnSpPr/>
            <p:nvPr/>
          </p:nvCxnSpPr>
          <p:spPr>
            <a:xfrm flipH="1" rot="10800000">
              <a:off x="6081032" y="7458670"/>
              <a:ext cx="1681800" cy="585600"/>
            </a:xfrm>
            <a:prstGeom prst="straightConnector1">
              <a:avLst/>
            </a:prstGeom>
            <a:noFill/>
            <a:ln cap="flat" cmpd="sng" w="12700">
              <a:solidFill>
                <a:srgbClr val="FF0000"/>
              </a:solidFill>
              <a:prstDash val="solid"/>
              <a:round/>
              <a:headEnd len="sm" w="sm" type="none"/>
              <a:tailEnd len="sm" w="sm" type="none"/>
            </a:ln>
          </p:spPr>
        </p:cxnSp>
        <p:cxnSp>
          <p:nvCxnSpPr>
            <p:cNvPr id="476" name="Google Shape;476;p25"/>
            <p:cNvCxnSpPr/>
            <p:nvPr/>
          </p:nvCxnSpPr>
          <p:spPr>
            <a:xfrm>
              <a:off x="7764736" y="5830342"/>
              <a:ext cx="1275000" cy="1231800"/>
            </a:xfrm>
            <a:prstGeom prst="straightConnector1">
              <a:avLst/>
            </a:prstGeom>
            <a:noFill/>
            <a:ln cap="flat" cmpd="sng" w="12700">
              <a:solidFill>
                <a:srgbClr val="FF0000"/>
              </a:solidFill>
              <a:prstDash val="solid"/>
              <a:round/>
              <a:headEnd len="sm" w="sm" type="none"/>
              <a:tailEnd len="sm" w="sm" type="none"/>
            </a:ln>
          </p:spPr>
        </p:cxnSp>
        <p:cxnSp>
          <p:nvCxnSpPr>
            <p:cNvPr id="477" name="Google Shape;477;p25"/>
            <p:cNvCxnSpPr/>
            <p:nvPr/>
          </p:nvCxnSpPr>
          <p:spPr>
            <a:xfrm flipH="1" rot="10800000">
              <a:off x="7756498" y="5844794"/>
              <a:ext cx="14700" cy="1618800"/>
            </a:xfrm>
            <a:prstGeom prst="straightConnector1">
              <a:avLst/>
            </a:prstGeom>
            <a:noFill/>
            <a:ln cap="flat" cmpd="sng" w="12700">
              <a:solidFill>
                <a:srgbClr val="FF0000"/>
              </a:solidFill>
              <a:prstDash val="solid"/>
              <a:round/>
              <a:headEnd len="sm" w="sm" type="none"/>
              <a:tailEnd len="sm" w="sm" type="none"/>
            </a:ln>
          </p:spPr>
        </p:cxnSp>
        <p:cxnSp>
          <p:nvCxnSpPr>
            <p:cNvPr id="478" name="Google Shape;478;p25"/>
            <p:cNvCxnSpPr/>
            <p:nvPr/>
          </p:nvCxnSpPr>
          <p:spPr>
            <a:xfrm flipH="1" rot="10800000">
              <a:off x="9051402" y="6516280"/>
              <a:ext cx="849900" cy="544200"/>
            </a:xfrm>
            <a:prstGeom prst="straightConnector1">
              <a:avLst/>
            </a:prstGeom>
            <a:noFill/>
            <a:ln cap="flat" cmpd="sng" w="12700">
              <a:solidFill>
                <a:srgbClr val="FF0000"/>
              </a:solidFill>
              <a:prstDash val="solid"/>
              <a:round/>
              <a:headEnd len="sm" w="sm" type="none"/>
              <a:tailEnd len="sm" w="sm" type="none"/>
            </a:ln>
          </p:spPr>
        </p:cxnSp>
        <p:cxnSp>
          <p:nvCxnSpPr>
            <p:cNvPr id="479" name="Google Shape;479;p25"/>
            <p:cNvCxnSpPr/>
            <p:nvPr/>
          </p:nvCxnSpPr>
          <p:spPr>
            <a:xfrm flipH="1" rot="10800000">
              <a:off x="9903140" y="6451093"/>
              <a:ext cx="2140200" cy="83100"/>
            </a:xfrm>
            <a:prstGeom prst="straightConnector1">
              <a:avLst/>
            </a:prstGeom>
            <a:noFill/>
            <a:ln cap="flat" cmpd="sng" w="12700">
              <a:solidFill>
                <a:srgbClr val="FF0000"/>
              </a:solidFill>
              <a:prstDash val="solid"/>
              <a:round/>
              <a:headEnd len="sm" w="sm" type="none"/>
              <a:tailEnd len="sm" w="sm" type="none"/>
            </a:ln>
          </p:spPr>
        </p:cxnSp>
        <p:cxnSp>
          <p:nvCxnSpPr>
            <p:cNvPr id="480" name="Google Shape;480;p25"/>
            <p:cNvCxnSpPr/>
            <p:nvPr/>
          </p:nvCxnSpPr>
          <p:spPr>
            <a:xfrm flipH="1" rot="10800000">
              <a:off x="10044822" y="6454488"/>
              <a:ext cx="1980300" cy="2907900"/>
            </a:xfrm>
            <a:prstGeom prst="straightConnector1">
              <a:avLst/>
            </a:prstGeom>
            <a:noFill/>
            <a:ln cap="flat" cmpd="sng" w="12700">
              <a:solidFill>
                <a:srgbClr val="FF0000"/>
              </a:solidFill>
              <a:prstDash val="solid"/>
              <a:round/>
              <a:headEnd len="sm" w="sm" type="none"/>
              <a:tailEnd len="sm" w="sm" type="none"/>
            </a:ln>
          </p:spPr>
        </p:cxnSp>
        <p:cxnSp>
          <p:nvCxnSpPr>
            <p:cNvPr id="481" name="Google Shape;481;p25"/>
            <p:cNvCxnSpPr/>
            <p:nvPr/>
          </p:nvCxnSpPr>
          <p:spPr>
            <a:xfrm>
              <a:off x="8333109" y="9327193"/>
              <a:ext cx="1706700" cy="27300"/>
            </a:xfrm>
            <a:prstGeom prst="straightConnector1">
              <a:avLst/>
            </a:prstGeom>
            <a:noFill/>
            <a:ln cap="flat" cmpd="sng" w="12700">
              <a:solidFill>
                <a:srgbClr val="FF0000"/>
              </a:solidFill>
              <a:prstDash val="solid"/>
              <a:round/>
              <a:headEnd len="sm" w="sm" type="none"/>
              <a:tailEnd len="sm" w="sm" type="none"/>
            </a:ln>
          </p:spPr>
        </p:cxnSp>
        <p:cxnSp>
          <p:nvCxnSpPr>
            <p:cNvPr id="482" name="Google Shape;482;p25"/>
            <p:cNvCxnSpPr/>
            <p:nvPr/>
          </p:nvCxnSpPr>
          <p:spPr>
            <a:xfrm>
              <a:off x="6090366" y="8530030"/>
              <a:ext cx="2239800" cy="800400"/>
            </a:xfrm>
            <a:prstGeom prst="straightConnector1">
              <a:avLst/>
            </a:prstGeom>
            <a:noFill/>
            <a:ln cap="flat" cmpd="sng" w="12700">
              <a:solidFill>
                <a:srgbClr val="FF0000"/>
              </a:solidFill>
              <a:prstDash val="solid"/>
              <a:round/>
              <a:headEnd len="sm" w="sm" type="none"/>
              <a:tailEnd len="sm" w="sm" type="none"/>
            </a:ln>
          </p:spPr>
        </p:cxnSp>
        <p:sp>
          <p:nvSpPr>
            <p:cNvPr id="483" name="Google Shape;483;p25"/>
            <p:cNvSpPr txBox="1"/>
            <p:nvPr/>
          </p:nvSpPr>
          <p:spPr>
            <a:xfrm>
              <a:off x="5415985" y="7250034"/>
              <a:ext cx="1353300" cy="641700"/>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600"/>
                <a:buFont typeface="Arial"/>
                <a:buNone/>
              </a:pPr>
              <a:r>
                <a:rPr b="1" i="0" lang="it-IT" sz="1400" u="none" cap="none" strike="noStrike">
                  <a:solidFill>
                    <a:srgbClr val="000000"/>
                  </a:solidFill>
                  <a:latin typeface="Arial"/>
                  <a:ea typeface="Arial"/>
                  <a:cs typeface="Arial"/>
                  <a:sym typeface="Arial"/>
                </a:rPr>
                <a:t>TORINO (2)</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
                <a:buFont typeface="Arial"/>
                <a:buNone/>
              </a:pPr>
              <a:r>
                <a:rPr b="0" i="1" lang="it-IT" sz="1400" u="none" cap="none" strike="noStrike">
                  <a:solidFill>
                    <a:srgbClr val="000000"/>
                  </a:solidFill>
                  <a:latin typeface="Arial"/>
                  <a:ea typeface="Arial"/>
                  <a:cs typeface="Arial"/>
                  <a:sym typeface="Arial"/>
                </a:rPr>
                <a:t>ITGATE</a:t>
              </a:r>
              <a:endParaRPr b="0" i="1" sz="1400" u="none" cap="none" strike="noStrike">
                <a:solidFill>
                  <a:schemeClr val="dk1"/>
                </a:solidFill>
                <a:latin typeface="Arial"/>
                <a:ea typeface="Arial"/>
                <a:cs typeface="Arial"/>
                <a:sym typeface="Arial"/>
              </a:endParaRPr>
            </a:p>
          </p:txBody>
        </p:sp>
        <p:sp>
          <p:nvSpPr>
            <p:cNvPr id="484" name="Google Shape;484;p25"/>
            <p:cNvSpPr txBox="1"/>
            <p:nvPr/>
          </p:nvSpPr>
          <p:spPr>
            <a:xfrm>
              <a:off x="5138452" y="8668730"/>
              <a:ext cx="1876800" cy="641700"/>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600"/>
                <a:buFont typeface="Arial"/>
                <a:buNone/>
              </a:pPr>
              <a:r>
                <a:rPr b="1" i="0" lang="it-IT" sz="1400" u="none" cap="none" strike="noStrike">
                  <a:solidFill>
                    <a:srgbClr val="000000"/>
                  </a:solidFill>
                  <a:latin typeface="Arial"/>
                  <a:ea typeface="Arial"/>
                  <a:cs typeface="Arial"/>
                  <a:sym typeface="Arial"/>
                </a:rPr>
                <a:t>TORINO (1)</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
                <a:buFont typeface="Arial"/>
                <a:buNone/>
              </a:pPr>
              <a:r>
                <a:rPr b="0" i="1" lang="it-IT" sz="1400" u="none" cap="none" strike="noStrike">
                  <a:solidFill>
                    <a:srgbClr val="000000"/>
                  </a:solidFill>
                  <a:latin typeface="Arial"/>
                  <a:ea typeface="Arial"/>
                  <a:cs typeface="Arial"/>
                  <a:sym typeface="Arial"/>
                </a:rPr>
                <a:t>CSI Piemonte</a:t>
              </a:r>
              <a:endParaRPr b="0" i="1" sz="1400" u="none" cap="none" strike="noStrike">
                <a:solidFill>
                  <a:schemeClr val="dk1"/>
                </a:solidFill>
                <a:latin typeface="Arial"/>
                <a:ea typeface="Arial"/>
                <a:cs typeface="Arial"/>
                <a:sym typeface="Arial"/>
              </a:endParaRPr>
            </a:p>
          </p:txBody>
        </p:sp>
        <p:sp>
          <p:nvSpPr>
            <p:cNvPr id="485" name="Google Shape;485;p25"/>
            <p:cNvSpPr txBox="1"/>
            <p:nvPr/>
          </p:nvSpPr>
          <p:spPr>
            <a:xfrm>
              <a:off x="7700476" y="9435905"/>
              <a:ext cx="1258500" cy="616500"/>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500"/>
                <a:buFont typeface="Arial"/>
                <a:buNone/>
              </a:pPr>
              <a:r>
                <a:rPr b="1" i="0" lang="it-IT" sz="1400" u="none" cap="none" strike="noStrike">
                  <a:solidFill>
                    <a:srgbClr val="000000"/>
                  </a:solidFill>
                  <a:latin typeface="Arial"/>
                  <a:ea typeface="Arial"/>
                  <a:cs typeface="Arial"/>
                  <a:sym typeface="Arial"/>
                </a:rPr>
                <a:t>ASTI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900" u="none" cap="none" strike="noStrike">
                <a:solidFill>
                  <a:schemeClr val="dk1"/>
                </a:solidFill>
                <a:latin typeface="Arial"/>
                <a:ea typeface="Arial"/>
                <a:cs typeface="Arial"/>
                <a:sym typeface="Arial"/>
              </a:endParaRPr>
            </a:p>
          </p:txBody>
        </p:sp>
        <p:sp>
          <p:nvSpPr>
            <p:cNvPr id="486" name="Google Shape;486;p25"/>
            <p:cNvSpPr txBox="1"/>
            <p:nvPr/>
          </p:nvSpPr>
          <p:spPr>
            <a:xfrm>
              <a:off x="7051725" y="5320950"/>
              <a:ext cx="1353300" cy="585600"/>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500"/>
                <a:buFont typeface="Arial"/>
                <a:buNone/>
              </a:pPr>
              <a:r>
                <a:rPr b="1" i="0" lang="it-IT" sz="1400" u="none" cap="none" strike="noStrike">
                  <a:solidFill>
                    <a:srgbClr val="000000"/>
                  </a:solidFill>
                  <a:latin typeface="Arial"/>
                  <a:ea typeface="Arial"/>
                  <a:cs typeface="Arial"/>
                  <a:sym typeface="Arial"/>
                </a:rPr>
                <a:t>BIELLA</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900" u="none" cap="none" strike="noStrike">
                <a:solidFill>
                  <a:schemeClr val="dk1"/>
                </a:solidFill>
                <a:latin typeface="Arial"/>
                <a:ea typeface="Arial"/>
                <a:cs typeface="Arial"/>
                <a:sym typeface="Arial"/>
              </a:endParaRPr>
            </a:p>
          </p:txBody>
        </p:sp>
        <p:sp>
          <p:nvSpPr>
            <p:cNvPr id="487" name="Google Shape;487;p25"/>
            <p:cNvSpPr txBox="1"/>
            <p:nvPr/>
          </p:nvSpPr>
          <p:spPr>
            <a:xfrm>
              <a:off x="8298434" y="7019812"/>
              <a:ext cx="1561500" cy="616500"/>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500"/>
                <a:buFont typeface="Arial"/>
                <a:buNone/>
              </a:pPr>
              <a:r>
                <a:rPr b="1" i="0" lang="it-IT" sz="1400" u="none" cap="none" strike="noStrike">
                  <a:solidFill>
                    <a:srgbClr val="000000"/>
                  </a:solidFill>
                  <a:latin typeface="Arial"/>
                  <a:ea typeface="Arial"/>
                  <a:cs typeface="Arial"/>
                  <a:sym typeface="Arial"/>
                </a:rPr>
                <a:t>VERCELLI</a:t>
              </a:r>
              <a:endParaRPr b="0" i="0" sz="1400" u="none" cap="none" strike="noStrike">
                <a:solidFill>
                  <a:schemeClr val="dk1"/>
                </a:solidFill>
                <a:latin typeface="Arial"/>
                <a:ea typeface="Arial"/>
                <a:cs typeface="Arial"/>
                <a:sym typeface="Arial"/>
              </a:endParaRPr>
            </a:p>
          </p:txBody>
        </p:sp>
        <p:sp>
          <p:nvSpPr>
            <p:cNvPr id="488" name="Google Shape;488;p25"/>
            <p:cNvSpPr txBox="1"/>
            <p:nvPr/>
          </p:nvSpPr>
          <p:spPr>
            <a:xfrm>
              <a:off x="12515979" y="6182647"/>
              <a:ext cx="1049400" cy="641400"/>
            </a:xfrm>
            <a:prstGeom prst="rect">
              <a:avLst/>
            </a:prstGeom>
            <a:noFill/>
            <a:ln>
              <a:noFill/>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600"/>
                <a:buFont typeface="Arial"/>
                <a:buNone/>
              </a:pPr>
              <a:r>
                <a:rPr b="1" i="0" lang="it-IT" sz="1400" u="none" cap="none" strike="noStrike">
                  <a:solidFill>
                    <a:srgbClr val="000000"/>
                  </a:solidFill>
                  <a:latin typeface="Arial"/>
                  <a:ea typeface="Arial"/>
                  <a:cs typeface="Arial"/>
                  <a:sym typeface="Arial"/>
                </a:rPr>
                <a:t>MILANO</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it-IT" sz="1400" u="none" cap="none" strike="noStrike">
                  <a:solidFill>
                    <a:srgbClr val="000000"/>
                  </a:solidFill>
                  <a:latin typeface="Arial"/>
                  <a:ea typeface="Arial"/>
                  <a:cs typeface="Arial"/>
                  <a:sym typeface="Arial"/>
                </a:rPr>
                <a:t>AREA</a:t>
              </a:r>
              <a:endParaRPr b="1" i="0" sz="1400" u="none" cap="none" strike="noStrike">
                <a:solidFill>
                  <a:srgbClr val="000000"/>
                </a:solidFill>
                <a:latin typeface="Arial"/>
                <a:ea typeface="Arial"/>
                <a:cs typeface="Arial"/>
                <a:sym typeface="Arial"/>
              </a:endParaRPr>
            </a:p>
          </p:txBody>
        </p:sp>
        <p:sp>
          <p:nvSpPr>
            <p:cNvPr id="489" name="Google Shape;489;p25"/>
            <p:cNvSpPr txBox="1"/>
            <p:nvPr/>
          </p:nvSpPr>
          <p:spPr>
            <a:xfrm>
              <a:off x="9094584" y="6007543"/>
              <a:ext cx="1509600" cy="616500"/>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500"/>
                <a:buFont typeface="Arial"/>
                <a:buNone/>
              </a:pPr>
              <a:r>
                <a:rPr b="1" i="0" lang="it-IT" sz="1400" u="none" cap="none" strike="noStrike">
                  <a:solidFill>
                    <a:srgbClr val="000000"/>
                  </a:solidFill>
                  <a:latin typeface="Arial"/>
                  <a:ea typeface="Arial"/>
                  <a:cs typeface="Arial"/>
                  <a:sym typeface="Arial"/>
                </a:rPr>
                <a:t>NOVARA</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900" u="none" cap="none" strike="noStrike">
                <a:solidFill>
                  <a:schemeClr val="dk1"/>
                </a:solidFill>
                <a:latin typeface="Arial"/>
                <a:ea typeface="Arial"/>
                <a:cs typeface="Arial"/>
                <a:sym typeface="Arial"/>
              </a:endParaRPr>
            </a:p>
          </p:txBody>
        </p:sp>
        <p:sp>
          <p:nvSpPr>
            <p:cNvPr id="490" name="Google Shape;490;p25"/>
            <p:cNvSpPr txBox="1"/>
            <p:nvPr/>
          </p:nvSpPr>
          <p:spPr>
            <a:xfrm>
              <a:off x="9019325" y="9540478"/>
              <a:ext cx="1966200" cy="616500"/>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500"/>
                <a:buFont typeface="Arial"/>
                <a:buNone/>
              </a:pPr>
              <a:r>
                <a:rPr b="1" i="0" lang="it-IT" sz="1400" u="none" cap="none" strike="noStrike">
                  <a:solidFill>
                    <a:srgbClr val="000000"/>
                  </a:solidFill>
                  <a:latin typeface="Arial"/>
                  <a:ea typeface="Arial"/>
                  <a:cs typeface="Arial"/>
                  <a:sym typeface="Arial"/>
                </a:rPr>
                <a:t>ALESSANDRIA</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900" u="none" cap="none" strike="noStrike">
                <a:solidFill>
                  <a:schemeClr val="dk1"/>
                </a:solidFill>
                <a:latin typeface="Arial"/>
                <a:ea typeface="Arial"/>
                <a:cs typeface="Arial"/>
                <a:sym typeface="Arial"/>
              </a:endParaRPr>
            </a:p>
          </p:txBody>
        </p:sp>
        <p:cxnSp>
          <p:nvCxnSpPr>
            <p:cNvPr id="491" name="Google Shape;491;p25"/>
            <p:cNvCxnSpPr/>
            <p:nvPr/>
          </p:nvCxnSpPr>
          <p:spPr>
            <a:xfrm flipH="1" rot="10800000">
              <a:off x="5601600" y="8079375"/>
              <a:ext cx="445500" cy="285300"/>
            </a:xfrm>
            <a:prstGeom prst="straightConnector1">
              <a:avLst/>
            </a:prstGeom>
            <a:noFill/>
            <a:ln cap="flat" cmpd="sng" w="19050">
              <a:solidFill>
                <a:srgbClr val="FF0000"/>
              </a:solidFill>
              <a:prstDash val="solid"/>
              <a:round/>
              <a:headEnd len="sm" w="sm" type="none"/>
              <a:tailEnd len="sm" w="sm" type="none"/>
            </a:ln>
          </p:spPr>
        </p:cxnSp>
        <p:sp>
          <p:nvSpPr>
            <p:cNvPr id="492" name="Google Shape;492;p25"/>
            <p:cNvSpPr txBox="1"/>
            <p:nvPr/>
          </p:nvSpPr>
          <p:spPr>
            <a:xfrm>
              <a:off x="3883660" y="7953967"/>
              <a:ext cx="1603500" cy="652500"/>
            </a:xfrm>
            <a:prstGeom prst="rect">
              <a:avLst/>
            </a:prstGeom>
            <a:no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600"/>
                <a:buFont typeface="Arial"/>
                <a:buNone/>
              </a:pPr>
              <a:r>
                <a:rPr b="1" i="0" lang="it-IT" sz="1400" u="none" cap="none" strike="noStrike">
                  <a:solidFill>
                    <a:srgbClr val="000000"/>
                  </a:solidFill>
                  <a:latin typeface="Arial"/>
                  <a:ea typeface="Arial"/>
                  <a:cs typeface="Arial"/>
                  <a:sym typeface="Arial"/>
                </a:rPr>
                <a:t>INRIM</a:t>
              </a:r>
              <a:r>
                <a:rPr b="0" i="0" lang="it-IT" sz="1400" u="none" cap="none" strike="noStrike">
                  <a:solidFill>
                    <a:schemeClr val="dk1"/>
                  </a:solidFill>
                  <a:latin typeface="Arial"/>
                  <a:ea typeface="Arial"/>
                  <a:cs typeface="Arial"/>
                  <a:sym typeface="Arial"/>
                </a:rPr>
                <a:t> </a:t>
              </a:r>
              <a:r>
                <a:rPr b="1" i="0" lang="it-IT" sz="1400" u="none" cap="none" strike="noStrike">
                  <a:solidFill>
                    <a:srgbClr val="000000"/>
                  </a:solidFill>
                  <a:latin typeface="Arial"/>
                  <a:ea typeface="Arial"/>
                  <a:cs typeface="Arial"/>
                  <a:sym typeface="Arial"/>
                </a:rPr>
                <a:t>TORINO</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
                <a:buFont typeface="Arial"/>
                <a:buNone/>
              </a:pPr>
              <a:r>
                <a:rPr b="0" i="1" lang="it-IT" sz="1400" u="none" cap="none" strike="noStrike">
                  <a:solidFill>
                    <a:srgbClr val="000000"/>
                  </a:solidFill>
                  <a:latin typeface="Arial"/>
                  <a:ea typeface="Arial"/>
                  <a:cs typeface="Arial"/>
                  <a:sym typeface="Arial"/>
                </a:rPr>
                <a:t>(GrandMaster)</a:t>
              </a:r>
              <a:endParaRPr b="0" i="1" sz="1400" u="none" cap="none" strike="noStrike">
                <a:solidFill>
                  <a:srgbClr val="000000"/>
                </a:solidFill>
                <a:latin typeface="Arial"/>
                <a:ea typeface="Arial"/>
                <a:cs typeface="Arial"/>
                <a:sym typeface="Arial"/>
              </a:endParaRPr>
            </a:p>
          </p:txBody>
        </p:sp>
        <p:cxnSp>
          <p:nvCxnSpPr>
            <p:cNvPr id="493" name="Google Shape;493;p25"/>
            <p:cNvCxnSpPr/>
            <p:nvPr/>
          </p:nvCxnSpPr>
          <p:spPr>
            <a:xfrm flipH="1" rot="10800000">
              <a:off x="6272518" y="7806742"/>
              <a:ext cx="840600" cy="256800"/>
            </a:xfrm>
            <a:prstGeom prst="straightConnector1">
              <a:avLst/>
            </a:prstGeom>
            <a:noFill/>
            <a:ln cap="flat" cmpd="sng" w="25400">
              <a:solidFill>
                <a:srgbClr val="EB220C"/>
              </a:solidFill>
              <a:prstDash val="solid"/>
              <a:miter lim="400000"/>
              <a:headEnd len="sm" w="sm" type="none"/>
              <a:tailEnd len="med" w="med" type="triangle"/>
            </a:ln>
          </p:spPr>
        </p:cxnSp>
        <p:cxnSp>
          <p:nvCxnSpPr>
            <p:cNvPr id="494" name="Google Shape;494;p25"/>
            <p:cNvCxnSpPr/>
            <p:nvPr/>
          </p:nvCxnSpPr>
          <p:spPr>
            <a:xfrm>
              <a:off x="6281775" y="8219350"/>
              <a:ext cx="5700" cy="240300"/>
            </a:xfrm>
            <a:prstGeom prst="straightConnector1">
              <a:avLst/>
            </a:prstGeom>
            <a:noFill/>
            <a:ln cap="flat" cmpd="sng" w="25400">
              <a:solidFill>
                <a:srgbClr val="EB220C"/>
              </a:solidFill>
              <a:prstDash val="solid"/>
              <a:miter lim="400000"/>
              <a:headEnd len="sm" w="sm" type="none"/>
              <a:tailEnd len="sm" w="sm" type="none"/>
            </a:ln>
          </p:spPr>
        </p:cxnSp>
        <p:sp>
          <p:nvSpPr>
            <p:cNvPr id="495" name="Google Shape;495;p25"/>
            <p:cNvSpPr/>
            <p:nvPr/>
          </p:nvSpPr>
          <p:spPr>
            <a:xfrm>
              <a:off x="5988526" y="7964293"/>
              <a:ext cx="208200" cy="204300"/>
            </a:xfrm>
            <a:prstGeom prst="ellipse">
              <a:avLst/>
            </a:prstGeom>
            <a:gradFill>
              <a:gsLst>
                <a:gs pos="0">
                  <a:srgbClr val="FF0000"/>
                </a:gs>
                <a:gs pos="100000">
                  <a:srgbClr val="800000"/>
                </a:gs>
              </a:gsLst>
              <a:path path="circle">
                <a:fillToRect b="100%" l="0%" r="100%" t="0%"/>
              </a:path>
              <a:tileRect b="0%" l="-100%" r="0%" t="-100%"/>
            </a:gradFill>
            <a:ln cap="flat" cmpd="sng" w="9525">
              <a:solidFill>
                <a:srgbClr val="800000"/>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cxnSp>
          <p:nvCxnSpPr>
            <p:cNvPr id="496" name="Google Shape;496;p25"/>
            <p:cNvCxnSpPr/>
            <p:nvPr/>
          </p:nvCxnSpPr>
          <p:spPr>
            <a:xfrm>
              <a:off x="6280025" y="8452325"/>
              <a:ext cx="830700" cy="287400"/>
            </a:xfrm>
            <a:prstGeom prst="straightConnector1">
              <a:avLst/>
            </a:prstGeom>
            <a:noFill/>
            <a:ln cap="flat" cmpd="sng" w="25400">
              <a:solidFill>
                <a:srgbClr val="EB220C"/>
              </a:solidFill>
              <a:prstDash val="solid"/>
              <a:miter lim="400000"/>
              <a:headEnd len="sm" w="sm" type="none"/>
              <a:tailEnd len="med" w="med" type="triangle"/>
            </a:ln>
          </p:spPr>
        </p:cxnSp>
        <p:sp>
          <p:nvSpPr>
            <p:cNvPr id="497" name="Google Shape;497;p25"/>
            <p:cNvSpPr/>
            <p:nvPr/>
          </p:nvSpPr>
          <p:spPr>
            <a:xfrm>
              <a:off x="11779186" y="6087042"/>
              <a:ext cx="148500" cy="145800"/>
            </a:xfrm>
            <a:prstGeom prst="ellipse">
              <a:avLst/>
            </a:prstGeom>
            <a:gradFill>
              <a:gsLst>
                <a:gs pos="0">
                  <a:srgbClr val="FF0000"/>
                </a:gs>
                <a:gs pos="100000">
                  <a:srgbClr val="800000"/>
                </a:gs>
              </a:gsLst>
              <a:path path="circle">
                <a:fillToRect b="100%" l="0%" r="100%" t="0%"/>
              </a:path>
              <a:tileRect b="0%" l="-100%" r="0%" t="-100%"/>
            </a:gradFill>
            <a:ln cap="flat" cmpd="sng" w="9525">
              <a:solidFill>
                <a:srgbClr val="CC0000"/>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sp>
          <p:nvSpPr>
            <p:cNvPr id="498" name="Google Shape;498;p25"/>
            <p:cNvSpPr txBox="1"/>
            <p:nvPr/>
          </p:nvSpPr>
          <p:spPr>
            <a:xfrm>
              <a:off x="11106876" y="5035050"/>
              <a:ext cx="2239800" cy="603900"/>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600"/>
                <a:buFont typeface="Arial"/>
                <a:buNone/>
              </a:pPr>
              <a:r>
                <a:rPr b="1" i="0" lang="it-IT" sz="1400" u="none" cap="none" strike="noStrike">
                  <a:solidFill>
                    <a:srgbClr val="000000"/>
                  </a:solidFill>
                  <a:latin typeface="Arial"/>
                  <a:ea typeface="Arial"/>
                  <a:cs typeface="Arial"/>
                  <a:sym typeface="Arial"/>
                </a:rPr>
                <a:t>PONTE SAN PIETRO (BG)</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
                <a:buFont typeface="Arial"/>
                <a:buNone/>
              </a:pPr>
              <a:r>
                <a:rPr b="0" i="1" lang="it-IT" sz="1400" u="none" cap="none" strike="noStrike">
                  <a:solidFill>
                    <a:srgbClr val="000000"/>
                  </a:solidFill>
                  <a:latin typeface="Arial"/>
                  <a:ea typeface="Arial"/>
                  <a:cs typeface="Arial"/>
                  <a:sym typeface="Arial"/>
                </a:rPr>
                <a:t>Aruba</a:t>
              </a:r>
              <a:endParaRPr b="0" i="1" sz="1400" u="none" cap="none" strike="noStrike">
                <a:solidFill>
                  <a:schemeClr val="dk1"/>
                </a:solidFill>
                <a:latin typeface="Arial"/>
                <a:ea typeface="Arial"/>
                <a:cs typeface="Arial"/>
                <a:sym typeface="Arial"/>
              </a:endParaRPr>
            </a:p>
          </p:txBody>
        </p:sp>
        <p:sp>
          <p:nvSpPr>
            <p:cNvPr id="499" name="Google Shape;499;p25"/>
            <p:cNvSpPr/>
            <p:nvPr/>
          </p:nvSpPr>
          <p:spPr>
            <a:xfrm>
              <a:off x="12272143" y="5716159"/>
              <a:ext cx="148500" cy="145500"/>
            </a:xfrm>
            <a:prstGeom prst="ellipse">
              <a:avLst/>
            </a:prstGeom>
            <a:gradFill>
              <a:gsLst>
                <a:gs pos="0">
                  <a:srgbClr val="FF0000"/>
                </a:gs>
                <a:gs pos="100000">
                  <a:srgbClr val="800000"/>
                </a:gs>
              </a:gsLst>
              <a:path path="circle">
                <a:fillToRect b="100%" l="0%" r="100%" t="0%"/>
              </a:path>
              <a:tileRect b="0%" l="-100%" r="0%" t="-100%"/>
            </a:gradFill>
            <a:ln cap="flat" cmpd="sng" w="9525">
              <a:solidFill>
                <a:srgbClr val="CC0000"/>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cxnSp>
          <p:nvCxnSpPr>
            <p:cNvPr id="500" name="Google Shape;500;p25"/>
            <p:cNvCxnSpPr>
              <a:endCxn id="501" idx="7"/>
            </p:cNvCxnSpPr>
            <p:nvPr/>
          </p:nvCxnSpPr>
          <p:spPr>
            <a:xfrm flipH="1">
              <a:off x="12117716" y="5877572"/>
              <a:ext cx="208200" cy="497400"/>
            </a:xfrm>
            <a:prstGeom prst="straightConnector1">
              <a:avLst/>
            </a:prstGeom>
            <a:noFill/>
            <a:ln cap="flat" cmpd="sng" w="12700">
              <a:solidFill>
                <a:srgbClr val="FF0000"/>
              </a:solidFill>
              <a:prstDash val="solid"/>
              <a:round/>
              <a:headEnd len="sm" w="sm" type="none"/>
              <a:tailEnd len="sm" w="sm" type="none"/>
            </a:ln>
          </p:spPr>
        </p:cxnSp>
        <p:sp>
          <p:nvSpPr>
            <p:cNvPr id="502" name="Google Shape;502;p25"/>
            <p:cNvSpPr/>
            <p:nvPr/>
          </p:nvSpPr>
          <p:spPr>
            <a:xfrm>
              <a:off x="11445679" y="6010603"/>
              <a:ext cx="911700" cy="800400"/>
            </a:xfrm>
            <a:prstGeom prst="rect">
              <a:avLst/>
            </a:prstGeom>
            <a:noFill/>
            <a:ln cap="flat" cmpd="sng" w="19050">
              <a:solidFill>
                <a:srgbClr val="2222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01" name="Google Shape;501;p25"/>
            <p:cNvSpPr/>
            <p:nvPr/>
          </p:nvSpPr>
          <p:spPr>
            <a:xfrm>
              <a:off x="11927459" y="6341978"/>
              <a:ext cx="222900" cy="225300"/>
            </a:xfrm>
            <a:prstGeom prst="ellipse">
              <a:avLst/>
            </a:prstGeom>
            <a:gradFill>
              <a:gsLst>
                <a:gs pos="0">
                  <a:srgbClr val="FF0000"/>
                </a:gs>
                <a:gs pos="100000">
                  <a:srgbClr val="800000"/>
                </a:gs>
              </a:gsLst>
              <a:path path="circle">
                <a:fillToRect b="100%" l="0%" r="100%" t="0%"/>
              </a:path>
              <a:tileRect b="0%" l="-100%" r="0%" t="-100%"/>
            </a:gradFill>
            <a:ln cap="flat" cmpd="sng" w="9525">
              <a:solidFill>
                <a:srgbClr val="CC0000"/>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sp>
          <p:nvSpPr>
            <p:cNvPr id="503" name="Google Shape;503;p25"/>
            <p:cNvSpPr/>
            <p:nvPr/>
          </p:nvSpPr>
          <p:spPr>
            <a:xfrm>
              <a:off x="10887986" y="9410671"/>
              <a:ext cx="4228039" cy="2711877"/>
            </a:xfrm>
            <a:prstGeom prst="rect">
              <a:avLst/>
            </a:prstGeom>
            <a:solidFill>
              <a:srgbClr val="EBEBEB"/>
            </a:solidFill>
            <a:ln cap="flat" cmpd="sng" w="19050">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04" name="Google Shape;504;p25"/>
            <p:cNvCxnSpPr>
              <a:stCxn id="505" idx="0"/>
              <a:endCxn id="506" idx="4"/>
            </p:cNvCxnSpPr>
            <p:nvPr/>
          </p:nvCxnSpPr>
          <p:spPr>
            <a:xfrm rot="10800000">
              <a:off x="13868967" y="10215838"/>
              <a:ext cx="47100" cy="273900"/>
            </a:xfrm>
            <a:prstGeom prst="straightConnector1">
              <a:avLst/>
            </a:prstGeom>
            <a:noFill/>
            <a:ln cap="flat" cmpd="sng" w="12700">
              <a:solidFill>
                <a:srgbClr val="AE0202"/>
              </a:solidFill>
              <a:prstDash val="solid"/>
              <a:round/>
              <a:headEnd len="sm" w="sm" type="none"/>
              <a:tailEnd len="sm" w="sm" type="none"/>
            </a:ln>
          </p:spPr>
        </p:cxnSp>
        <p:cxnSp>
          <p:nvCxnSpPr>
            <p:cNvPr id="507" name="Google Shape;507;p25"/>
            <p:cNvCxnSpPr/>
            <p:nvPr/>
          </p:nvCxnSpPr>
          <p:spPr>
            <a:xfrm flipH="1" rot="10800000">
              <a:off x="10883987" y="10056019"/>
              <a:ext cx="804300" cy="45600"/>
            </a:xfrm>
            <a:prstGeom prst="straightConnector1">
              <a:avLst/>
            </a:prstGeom>
            <a:noFill/>
            <a:ln cap="flat" cmpd="sng" w="12700">
              <a:solidFill>
                <a:srgbClr val="AE0202"/>
              </a:solidFill>
              <a:prstDash val="solid"/>
              <a:round/>
              <a:headEnd len="sm" w="sm" type="none"/>
              <a:tailEnd len="sm" w="sm" type="none"/>
            </a:ln>
          </p:spPr>
        </p:cxnSp>
        <p:cxnSp>
          <p:nvCxnSpPr>
            <p:cNvPr id="508" name="Google Shape;508;p25"/>
            <p:cNvCxnSpPr/>
            <p:nvPr/>
          </p:nvCxnSpPr>
          <p:spPr>
            <a:xfrm flipH="1" rot="10800000">
              <a:off x="12836145" y="9421250"/>
              <a:ext cx="1884714" cy="2711153"/>
            </a:xfrm>
            <a:prstGeom prst="straightConnector1">
              <a:avLst/>
            </a:prstGeom>
            <a:noFill/>
            <a:ln cap="flat" cmpd="sng" w="12700">
              <a:solidFill>
                <a:srgbClr val="AE0202"/>
              </a:solidFill>
              <a:prstDash val="solid"/>
              <a:round/>
              <a:headEnd len="sm" w="sm" type="none"/>
              <a:tailEnd len="sm" w="sm" type="none"/>
            </a:ln>
          </p:spPr>
        </p:cxnSp>
        <p:cxnSp>
          <p:nvCxnSpPr>
            <p:cNvPr id="509" name="Google Shape;509;p25"/>
            <p:cNvCxnSpPr/>
            <p:nvPr/>
          </p:nvCxnSpPr>
          <p:spPr>
            <a:xfrm flipH="1" rot="10800000">
              <a:off x="12646007" y="11786547"/>
              <a:ext cx="240517" cy="336001"/>
            </a:xfrm>
            <a:prstGeom prst="straightConnector1">
              <a:avLst/>
            </a:prstGeom>
            <a:noFill/>
            <a:ln cap="flat" cmpd="sng" w="25400">
              <a:solidFill>
                <a:srgbClr val="AE0202"/>
              </a:solidFill>
              <a:prstDash val="solid"/>
              <a:miter lim="400000"/>
              <a:headEnd len="sm" w="sm" type="none"/>
              <a:tailEnd len="med" w="med" type="triangle"/>
            </a:ln>
          </p:spPr>
        </p:cxnSp>
        <p:cxnSp>
          <p:nvCxnSpPr>
            <p:cNvPr id="510" name="Google Shape;510;p25"/>
            <p:cNvCxnSpPr/>
            <p:nvPr/>
          </p:nvCxnSpPr>
          <p:spPr>
            <a:xfrm flipH="1" rot="10800000">
              <a:off x="10890729" y="9927391"/>
              <a:ext cx="708169" cy="41955"/>
            </a:xfrm>
            <a:prstGeom prst="straightConnector1">
              <a:avLst/>
            </a:prstGeom>
            <a:noFill/>
            <a:ln cap="flat" cmpd="sng" w="25400">
              <a:solidFill>
                <a:srgbClr val="AE0202"/>
              </a:solidFill>
              <a:prstDash val="solid"/>
              <a:miter lim="400000"/>
              <a:headEnd len="sm" w="sm" type="none"/>
              <a:tailEnd len="med" w="med" type="triangle"/>
            </a:ln>
          </p:spPr>
        </p:cxnSp>
        <p:cxnSp>
          <p:nvCxnSpPr>
            <p:cNvPr id="511" name="Google Shape;511;p25"/>
            <p:cNvCxnSpPr>
              <a:endCxn id="505" idx="6"/>
            </p:cNvCxnSpPr>
            <p:nvPr/>
          </p:nvCxnSpPr>
          <p:spPr>
            <a:xfrm>
              <a:off x="11836564" y="10056102"/>
              <a:ext cx="2190900" cy="546300"/>
            </a:xfrm>
            <a:prstGeom prst="straightConnector1">
              <a:avLst/>
            </a:prstGeom>
            <a:noFill/>
            <a:ln cap="flat" cmpd="sng" w="12700">
              <a:solidFill>
                <a:srgbClr val="AE0202"/>
              </a:solidFill>
              <a:prstDash val="solid"/>
              <a:round/>
              <a:headEnd len="sm" w="sm" type="none"/>
              <a:tailEnd len="sm" w="sm" type="none"/>
            </a:ln>
          </p:spPr>
        </p:cxnSp>
        <p:sp>
          <p:nvSpPr>
            <p:cNvPr id="505" name="Google Shape;505;p25"/>
            <p:cNvSpPr/>
            <p:nvPr/>
          </p:nvSpPr>
          <p:spPr>
            <a:xfrm>
              <a:off x="13804669" y="10489738"/>
              <a:ext cx="222795" cy="225327"/>
            </a:xfrm>
            <a:prstGeom prst="ellipse">
              <a:avLst/>
            </a:prstGeom>
            <a:gradFill>
              <a:gsLst>
                <a:gs pos="0">
                  <a:srgbClr val="FF0000"/>
                </a:gs>
                <a:gs pos="100000">
                  <a:srgbClr val="80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cxnSp>
          <p:nvCxnSpPr>
            <p:cNvPr id="512" name="Google Shape;512;p25"/>
            <p:cNvCxnSpPr/>
            <p:nvPr/>
          </p:nvCxnSpPr>
          <p:spPr>
            <a:xfrm>
              <a:off x="11814936" y="10107453"/>
              <a:ext cx="852900" cy="607800"/>
            </a:xfrm>
            <a:prstGeom prst="straightConnector1">
              <a:avLst/>
            </a:prstGeom>
            <a:noFill/>
            <a:ln cap="flat" cmpd="sng" w="12700">
              <a:solidFill>
                <a:srgbClr val="AE0202"/>
              </a:solidFill>
              <a:prstDash val="solid"/>
              <a:round/>
              <a:headEnd len="sm" w="sm" type="none"/>
              <a:tailEnd len="sm" w="sm" type="none"/>
            </a:ln>
          </p:spPr>
        </p:cxnSp>
        <p:cxnSp>
          <p:nvCxnSpPr>
            <p:cNvPr id="513" name="Google Shape;513;p25"/>
            <p:cNvCxnSpPr>
              <a:stCxn id="514" idx="3"/>
              <a:endCxn id="505" idx="3"/>
            </p:cNvCxnSpPr>
            <p:nvPr/>
          </p:nvCxnSpPr>
          <p:spPr>
            <a:xfrm flipH="1" rot="10800000">
              <a:off x="12728775" y="10682175"/>
              <a:ext cx="1108500" cy="42000"/>
            </a:xfrm>
            <a:prstGeom prst="straightConnector1">
              <a:avLst/>
            </a:prstGeom>
            <a:noFill/>
            <a:ln cap="flat" cmpd="sng" w="12700">
              <a:solidFill>
                <a:srgbClr val="AE0202"/>
              </a:solidFill>
              <a:prstDash val="solid"/>
              <a:round/>
              <a:headEnd len="sm" w="sm" type="none"/>
              <a:tailEnd len="sm" w="sm" type="none"/>
            </a:ln>
          </p:spPr>
        </p:cxnSp>
        <p:sp>
          <p:nvSpPr>
            <p:cNvPr id="515" name="Google Shape;515;p25"/>
            <p:cNvSpPr txBox="1"/>
            <p:nvPr/>
          </p:nvSpPr>
          <p:spPr>
            <a:xfrm>
              <a:off x="11007667" y="9420227"/>
              <a:ext cx="1509652" cy="616303"/>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500"/>
                <a:buFont typeface="Arial"/>
                <a:buNone/>
              </a:pPr>
              <a:r>
                <a:rPr b="1" i="1" lang="it-IT" sz="1400" u="none" cap="none" strike="noStrike">
                  <a:solidFill>
                    <a:srgbClr val="000000"/>
                  </a:solidFill>
                  <a:latin typeface="Arial"/>
                  <a:ea typeface="Arial"/>
                  <a:cs typeface="Arial"/>
                  <a:sym typeface="Arial"/>
                </a:rPr>
                <a:t>DATA4</a:t>
              </a:r>
              <a:endParaRPr b="1" i="1" sz="1400" u="none" cap="none" strike="noStrike">
                <a:solidFill>
                  <a:schemeClr val="dk1"/>
                </a:solidFill>
                <a:latin typeface="Arial"/>
                <a:ea typeface="Arial"/>
                <a:cs typeface="Arial"/>
                <a:sym typeface="Arial"/>
              </a:endParaRPr>
            </a:p>
          </p:txBody>
        </p:sp>
        <p:sp>
          <p:nvSpPr>
            <p:cNvPr id="516" name="Google Shape;516;p25"/>
            <p:cNvSpPr txBox="1"/>
            <p:nvPr/>
          </p:nvSpPr>
          <p:spPr>
            <a:xfrm>
              <a:off x="11965336" y="10846030"/>
              <a:ext cx="1509652" cy="616303"/>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500"/>
                <a:buFont typeface="Arial"/>
                <a:buNone/>
              </a:pPr>
              <a:r>
                <a:rPr b="1" i="1" lang="it-IT" sz="1400" u="none" cap="none" strike="noStrike">
                  <a:solidFill>
                    <a:srgbClr val="000000"/>
                  </a:solidFill>
                  <a:latin typeface="Arial"/>
                  <a:ea typeface="Arial"/>
                  <a:cs typeface="Arial"/>
                  <a:sym typeface="Arial"/>
                </a:rPr>
                <a:t>EQUINIX</a:t>
              </a:r>
              <a:endParaRPr b="1" i="1" sz="1400" u="none" cap="none" strike="noStrike">
                <a:solidFill>
                  <a:schemeClr val="dk1"/>
                </a:solidFill>
                <a:latin typeface="Arial"/>
                <a:ea typeface="Arial"/>
                <a:cs typeface="Arial"/>
                <a:sym typeface="Arial"/>
              </a:endParaRPr>
            </a:p>
          </p:txBody>
        </p:sp>
        <p:sp>
          <p:nvSpPr>
            <p:cNvPr id="517" name="Google Shape;517;p25"/>
            <p:cNvSpPr txBox="1"/>
            <p:nvPr/>
          </p:nvSpPr>
          <p:spPr>
            <a:xfrm>
              <a:off x="13553268" y="10681963"/>
              <a:ext cx="1509600" cy="616200"/>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500"/>
                <a:buFont typeface="Arial"/>
                <a:buNone/>
              </a:pPr>
              <a:r>
                <a:rPr b="1" i="1" lang="it-IT"/>
                <a:t>RETELIT</a:t>
              </a:r>
              <a:endParaRPr b="1" i="1" sz="1400" u="none" cap="none" strike="noStrike">
                <a:solidFill>
                  <a:schemeClr val="dk1"/>
                </a:solidFill>
                <a:latin typeface="Arial"/>
                <a:ea typeface="Arial"/>
                <a:cs typeface="Arial"/>
                <a:sym typeface="Arial"/>
              </a:endParaRPr>
            </a:p>
          </p:txBody>
        </p:sp>
        <p:sp>
          <p:nvSpPr>
            <p:cNvPr id="518" name="Google Shape;518;p25"/>
            <p:cNvSpPr txBox="1"/>
            <p:nvPr/>
          </p:nvSpPr>
          <p:spPr>
            <a:xfrm>
              <a:off x="13322590" y="9702063"/>
              <a:ext cx="911795" cy="225327"/>
            </a:xfrm>
            <a:prstGeom prst="rect">
              <a:avLst/>
            </a:prstGeom>
            <a:noFill/>
            <a:ln>
              <a:noFill/>
            </a:ln>
          </p:spPr>
          <p:txBody>
            <a:bodyPr anchorCtr="0" anchor="ctr" bIns="17400" lIns="17400" spcFirstLastPara="1" rIns="17400" wrap="square" tIns="17400">
              <a:noAutofit/>
            </a:bodyPr>
            <a:lstStyle/>
            <a:p>
              <a:pPr indent="0" lvl="0" marL="0" marR="0" rtl="0" algn="ctr">
                <a:lnSpc>
                  <a:spcPct val="100000"/>
                </a:lnSpc>
                <a:spcBef>
                  <a:spcPts val="0"/>
                </a:spcBef>
                <a:spcAft>
                  <a:spcPts val="0"/>
                </a:spcAft>
                <a:buClr>
                  <a:srgbClr val="000000"/>
                </a:buClr>
                <a:buSzPts val="400"/>
                <a:buFont typeface="Arial"/>
                <a:buNone/>
              </a:pPr>
              <a:r>
                <a:rPr b="1" i="1" lang="it-IT" sz="1400" u="none" cap="none" strike="noStrike">
                  <a:solidFill>
                    <a:srgbClr val="000000"/>
                  </a:solidFill>
                  <a:latin typeface="Arial"/>
                  <a:ea typeface="Arial"/>
                  <a:cs typeface="Arial"/>
                  <a:sym typeface="Arial"/>
                </a:rPr>
                <a:t>BT</a:t>
              </a:r>
              <a:endParaRPr b="1" i="1" sz="1400" u="none" cap="none" strike="noStrike">
                <a:solidFill>
                  <a:schemeClr val="dk1"/>
                </a:solidFill>
                <a:latin typeface="Arial"/>
                <a:ea typeface="Arial"/>
                <a:cs typeface="Arial"/>
                <a:sym typeface="Arial"/>
              </a:endParaRPr>
            </a:p>
          </p:txBody>
        </p:sp>
        <p:sp>
          <p:nvSpPr>
            <p:cNvPr id="506" name="Google Shape;506;p25"/>
            <p:cNvSpPr/>
            <p:nvPr/>
          </p:nvSpPr>
          <p:spPr>
            <a:xfrm>
              <a:off x="13757500" y="9990560"/>
              <a:ext cx="222795" cy="225327"/>
            </a:xfrm>
            <a:prstGeom prst="ellipse">
              <a:avLst/>
            </a:prstGeom>
            <a:gradFill>
              <a:gsLst>
                <a:gs pos="0">
                  <a:srgbClr val="FF0000"/>
                </a:gs>
                <a:gs pos="100000">
                  <a:srgbClr val="80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cxnSp>
          <p:nvCxnSpPr>
            <p:cNvPr id="519" name="Google Shape;519;p25"/>
            <p:cNvCxnSpPr/>
            <p:nvPr/>
          </p:nvCxnSpPr>
          <p:spPr>
            <a:xfrm flipH="1">
              <a:off x="10899192" y="6838191"/>
              <a:ext cx="570600" cy="2514900"/>
            </a:xfrm>
            <a:prstGeom prst="straightConnector1">
              <a:avLst/>
            </a:prstGeom>
            <a:noFill/>
            <a:ln cap="flat" cmpd="sng" w="19050">
              <a:solidFill>
                <a:schemeClr val="dk1"/>
              </a:solidFill>
              <a:prstDash val="dot"/>
              <a:round/>
              <a:headEnd len="sm" w="sm" type="none"/>
              <a:tailEnd len="sm" w="sm" type="none"/>
            </a:ln>
          </p:spPr>
        </p:cxnSp>
        <p:cxnSp>
          <p:nvCxnSpPr>
            <p:cNvPr id="520" name="Google Shape;520;p25"/>
            <p:cNvCxnSpPr/>
            <p:nvPr/>
          </p:nvCxnSpPr>
          <p:spPr>
            <a:xfrm>
              <a:off x="12369899" y="6786468"/>
              <a:ext cx="2720100" cy="2623800"/>
            </a:xfrm>
            <a:prstGeom prst="straightConnector1">
              <a:avLst/>
            </a:prstGeom>
            <a:noFill/>
            <a:ln cap="flat" cmpd="sng" w="19050">
              <a:solidFill>
                <a:schemeClr val="dk1"/>
              </a:solidFill>
              <a:prstDash val="dot"/>
              <a:round/>
              <a:headEnd len="sm" w="sm" type="none"/>
              <a:tailEnd len="sm" w="sm" type="none"/>
            </a:ln>
          </p:spPr>
        </p:cxnSp>
        <p:pic>
          <p:nvPicPr>
            <p:cNvPr id="521" name="Google Shape;521;p25"/>
            <p:cNvPicPr preferRelativeResize="0"/>
            <p:nvPr/>
          </p:nvPicPr>
          <p:blipFill rotWithShape="1">
            <a:blip r:embed="rId4">
              <a:alphaModFix/>
            </a:blip>
            <a:srcRect b="0" l="0" r="0" t="0"/>
            <a:stretch/>
          </p:blipFill>
          <p:spPr>
            <a:xfrm>
              <a:off x="3731338" y="8530027"/>
              <a:ext cx="1681802" cy="551838"/>
            </a:xfrm>
            <a:prstGeom prst="rect">
              <a:avLst/>
            </a:prstGeom>
            <a:noFill/>
            <a:ln>
              <a:noFill/>
            </a:ln>
          </p:spPr>
        </p:pic>
        <p:cxnSp>
          <p:nvCxnSpPr>
            <p:cNvPr id="522" name="Google Shape;522;p25"/>
            <p:cNvCxnSpPr/>
            <p:nvPr/>
          </p:nvCxnSpPr>
          <p:spPr>
            <a:xfrm flipH="1" rot="10800000">
              <a:off x="10570876" y="6377433"/>
              <a:ext cx="1146000" cy="28800"/>
            </a:xfrm>
            <a:prstGeom prst="straightConnector1">
              <a:avLst/>
            </a:prstGeom>
            <a:noFill/>
            <a:ln cap="flat" cmpd="sng" w="25400">
              <a:solidFill>
                <a:srgbClr val="EB220C"/>
              </a:solidFill>
              <a:prstDash val="solid"/>
              <a:miter lim="400000"/>
              <a:headEnd len="sm" w="sm" type="none"/>
              <a:tailEnd len="med" w="med" type="triangle"/>
            </a:ln>
          </p:spPr>
        </p:cxnSp>
        <p:cxnSp>
          <p:nvCxnSpPr>
            <p:cNvPr id="523" name="Google Shape;523;p25"/>
            <p:cNvCxnSpPr/>
            <p:nvPr/>
          </p:nvCxnSpPr>
          <p:spPr>
            <a:xfrm flipH="1" rot="10800000">
              <a:off x="11133809" y="6595156"/>
              <a:ext cx="637500" cy="882300"/>
            </a:xfrm>
            <a:prstGeom prst="straightConnector1">
              <a:avLst/>
            </a:prstGeom>
            <a:noFill/>
            <a:ln cap="flat" cmpd="sng" w="25400">
              <a:solidFill>
                <a:srgbClr val="EB220C"/>
              </a:solidFill>
              <a:prstDash val="solid"/>
              <a:miter lim="400000"/>
              <a:headEnd len="sm" w="sm" type="none"/>
              <a:tailEnd len="med" w="med" type="triangle"/>
            </a:ln>
          </p:spPr>
        </p:cxnSp>
        <p:sp>
          <p:nvSpPr>
            <p:cNvPr id="524" name="Google Shape;524;p25"/>
            <p:cNvSpPr/>
            <p:nvPr/>
          </p:nvSpPr>
          <p:spPr>
            <a:xfrm>
              <a:off x="5595450" y="8159525"/>
              <a:ext cx="240600" cy="277500"/>
            </a:xfrm>
            <a:prstGeom prst="star6">
              <a:avLst>
                <a:gd fmla="val 28868" name="adj"/>
                <a:gd fmla="val 115470" name="hf"/>
              </a:avLst>
            </a:prstGeom>
            <a:gradFill>
              <a:gsLst>
                <a:gs pos="0">
                  <a:srgbClr val="1076D2"/>
                </a:gs>
                <a:gs pos="100000">
                  <a:srgbClr val="093053"/>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5"/>
            <p:cNvSpPr/>
            <p:nvPr/>
          </p:nvSpPr>
          <p:spPr>
            <a:xfrm>
              <a:off x="6003800" y="8443650"/>
              <a:ext cx="146100" cy="146100"/>
            </a:xfrm>
            <a:prstGeom prst="rect">
              <a:avLst/>
            </a:prstGeom>
            <a:gradFill>
              <a:gsLst>
                <a:gs pos="0">
                  <a:srgbClr val="FFFF00"/>
                </a:gs>
                <a:gs pos="100000">
                  <a:srgbClr val="CC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5"/>
            <p:cNvSpPr/>
            <p:nvPr/>
          </p:nvSpPr>
          <p:spPr>
            <a:xfrm>
              <a:off x="7690800" y="5739988"/>
              <a:ext cx="146100" cy="146100"/>
            </a:xfrm>
            <a:prstGeom prst="rect">
              <a:avLst/>
            </a:prstGeom>
            <a:gradFill>
              <a:gsLst>
                <a:gs pos="0">
                  <a:srgbClr val="FFFF00"/>
                </a:gs>
                <a:gs pos="100000">
                  <a:srgbClr val="CC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5"/>
            <p:cNvSpPr/>
            <p:nvPr/>
          </p:nvSpPr>
          <p:spPr>
            <a:xfrm>
              <a:off x="8958975" y="6963238"/>
              <a:ext cx="146100" cy="146100"/>
            </a:xfrm>
            <a:prstGeom prst="rect">
              <a:avLst/>
            </a:prstGeom>
            <a:gradFill>
              <a:gsLst>
                <a:gs pos="0">
                  <a:srgbClr val="FFFF00"/>
                </a:gs>
                <a:gs pos="100000">
                  <a:srgbClr val="CC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5"/>
            <p:cNvSpPr/>
            <p:nvPr/>
          </p:nvSpPr>
          <p:spPr>
            <a:xfrm>
              <a:off x="9859925" y="6430288"/>
              <a:ext cx="146100" cy="146100"/>
            </a:xfrm>
            <a:prstGeom prst="rect">
              <a:avLst/>
            </a:prstGeom>
            <a:gradFill>
              <a:gsLst>
                <a:gs pos="0">
                  <a:srgbClr val="FFFF00"/>
                </a:gs>
                <a:gs pos="100000">
                  <a:srgbClr val="CC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5"/>
            <p:cNvSpPr/>
            <p:nvPr/>
          </p:nvSpPr>
          <p:spPr>
            <a:xfrm>
              <a:off x="9971775" y="9327188"/>
              <a:ext cx="146100" cy="146100"/>
            </a:xfrm>
            <a:prstGeom prst="rect">
              <a:avLst/>
            </a:prstGeom>
            <a:gradFill>
              <a:gsLst>
                <a:gs pos="0">
                  <a:srgbClr val="FFFF00"/>
                </a:gs>
                <a:gs pos="100000">
                  <a:srgbClr val="CC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5"/>
            <p:cNvSpPr/>
            <p:nvPr/>
          </p:nvSpPr>
          <p:spPr>
            <a:xfrm>
              <a:off x="8256675" y="9282925"/>
              <a:ext cx="146100" cy="146100"/>
            </a:xfrm>
            <a:prstGeom prst="rect">
              <a:avLst/>
            </a:prstGeom>
            <a:gradFill>
              <a:gsLst>
                <a:gs pos="0">
                  <a:srgbClr val="FFFF00"/>
                </a:gs>
                <a:gs pos="100000">
                  <a:srgbClr val="CC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5"/>
            <p:cNvSpPr/>
            <p:nvPr/>
          </p:nvSpPr>
          <p:spPr>
            <a:xfrm>
              <a:off x="11689450" y="10005788"/>
              <a:ext cx="146100" cy="146100"/>
            </a:xfrm>
            <a:prstGeom prst="rect">
              <a:avLst/>
            </a:prstGeom>
            <a:gradFill>
              <a:gsLst>
                <a:gs pos="0">
                  <a:srgbClr val="FFFF00"/>
                </a:gs>
                <a:gs pos="100000">
                  <a:srgbClr val="CC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5"/>
            <p:cNvSpPr/>
            <p:nvPr/>
          </p:nvSpPr>
          <p:spPr>
            <a:xfrm>
              <a:off x="12582675" y="10651125"/>
              <a:ext cx="146100" cy="146100"/>
            </a:xfrm>
            <a:prstGeom prst="rect">
              <a:avLst/>
            </a:prstGeom>
            <a:gradFill>
              <a:gsLst>
                <a:gs pos="0">
                  <a:srgbClr val="FFFF00"/>
                </a:gs>
                <a:gs pos="100000">
                  <a:srgbClr val="CC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2" name="Google Shape;532;p25"/>
          <p:cNvSpPr txBox="1"/>
          <p:nvPr/>
        </p:nvSpPr>
        <p:spPr>
          <a:xfrm>
            <a:off x="2787000" y="12671050"/>
            <a:ext cx="11548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it-IT" sz="2600" u="none" cap="none" strike="noStrike">
                <a:solidFill>
                  <a:schemeClr val="dk1"/>
                </a:solidFill>
                <a:latin typeface="Raleway"/>
                <a:ea typeface="Raleway"/>
                <a:cs typeface="Raleway"/>
                <a:sym typeface="Raleway"/>
              </a:rPr>
              <a:t>Architettura ridondata </a:t>
            </a:r>
            <a:r>
              <a:rPr b="0" i="0" lang="it-IT" sz="2600" u="none" cap="none" strike="noStrike">
                <a:solidFill>
                  <a:schemeClr val="dk1"/>
                </a:solidFill>
                <a:latin typeface="Raleway"/>
                <a:ea typeface="Raleway"/>
                <a:cs typeface="Raleway"/>
                <a:sym typeface="Raleway"/>
              </a:rPr>
              <a:t>per la distribuzione del TaaS sul backbone TOP-IX</a:t>
            </a:r>
            <a:endParaRPr b="0" i="0" sz="2600" u="none" cap="none" strike="noStrike">
              <a:solidFill>
                <a:schemeClr val="dk1"/>
              </a:solidFill>
              <a:latin typeface="Arial"/>
              <a:ea typeface="Arial"/>
              <a:cs typeface="Arial"/>
              <a:sym typeface="Arial"/>
            </a:endParaRPr>
          </a:p>
        </p:txBody>
      </p:sp>
      <p:grpSp>
        <p:nvGrpSpPr>
          <p:cNvPr id="533" name="Google Shape;533;p25"/>
          <p:cNvGrpSpPr/>
          <p:nvPr/>
        </p:nvGrpSpPr>
        <p:grpSpPr>
          <a:xfrm>
            <a:off x="14335200" y="1739338"/>
            <a:ext cx="9531900" cy="7285500"/>
            <a:chOff x="14335200" y="1739338"/>
            <a:chExt cx="9531900" cy="7285500"/>
          </a:xfrm>
        </p:grpSpPr>
        <p:sp>
          <p:nvSpPr>
            <p:cNvPr id="534" name="Google Shape;534;p25"/>
            <p:cNvSpPr/>
            <p:nvPr/>
          </p:nvSpPr>
          <p:spPr>
            <a:xfrm>
              <a:off x="14335200" y="1739338"/>
              <a:ext cx="9531900" cy="7285500"/>
            </a:xfrm>
            <a:prstGeom prst="rect">
              <a:avLst/>
            </a:prstGeom>
            <a:noFill/>
            <a:ln>
              <a:noFill/>
            </a:ln>
          </p:spPr>
          <p:txBody>
            <a:bodyPr anchorCtr="0" anchor="ctr" bIns="76300" lIns="76300" spcFirstLastPara="1" rIns="76300" wrap="square" tIns="76300">
              <a:noAutofit/>
            </a:bodyPr>
            <a:lstStyle/>
            <a:p>
              <a:pPr indent="0" lvl="0" marL="0" marR="0" rtl="0" algn="l">
                <a:lnSpc>
                  <a:spcPct val="115000"/>
                </a:lnSpc>
                <a:spcBef>
                  <a:spcPts val="0"/>
                </a:spcBef>
                <a:spcAft>
                  <a:spcPts val="0"/>
                </a:spcAft>
                <a:buClr>
                  <a:srgbClr val="000000"/>
                </a:buClr>
                <a:buSzPts val="1400"/>
                <a:buFont typeface="Helvetica Neue"/>
                <a:buNone/>
              </a:pPr>
              <a:r>
                <a:rPr b="1" i="0" lang="it-IT" sz="3300" u="none" cap="none" strike="noStrike">
                  <a:solidFill>
                    <a:srgbClr val="AE0202"/>
                  </a:solidFill>
                  <a:latin typeface="Raleway"/>
                  <a:ea typeface="Raleway"/>
                  <a:cs typeface="Raleway"/>
                  <a:sym typeface="Raleway"/>
                </a:rPr>
                <a:t>Premium Service: </a:t>
              </a:r>
              <a:endParaRPr b="1" i="0" sz="3300" u="none" cap="none" strike="noStrike">
                <a:solidFill>
                  <a:srgbClr val="AE020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rPr b="0" i="0" lang="it-IT" sz="3300" u="none" cap="none" strike="noStrike">
                  <a:solidFill>
                    <a:schemeClr val="dk1"/>
                  </a:solidFill>
                  <a:latin typeface="Raleway"/>
                  <a:ea typeface="Raleway"/>
                  <a:cs typeface="Raleway"/>
                  <a:sym typeface="Raleway"/>
                </a:rPr>
                <a:t>Link P2p links basati sul</a:t>
              </a:r>
              <a:r>
                <a:rPr b="1" i="0" lang="it-IT" sz="3300" u="none" cap="none" strike="noStrike">
                  <a:solidFill>
                    <a:schemeClr val="dk1"/>
                  </a:solidFill>
                  <a:latin typeface="Raleway"/>
                  <a:ea typeface="Raleway"/>
                  <a:cs typeface="Raleway"/>
                  <a:sym typeface="Raleway"/>
                </a:rPr>
                <a:t> profilo ITU-T G8275.1</a:t>
              </a:r>
              <a:r>
                <a:rPr b="0" i="0" lang="it-IT" sz="3300" u="none" cap="none" strike="noStrike">
                  <a:solidFill>
                    <a:schemeClr val="dk1"/>
                  </a:solidFill>
                  <a:latin typeface="Raleway"/>
                  <a:ea typeface="Raleway"/>
                  <a:cs typeface="Raleway"/>
                  <a:sym typeface="Raleway"/>
                </a:rPr>
                <a:t> (</a:t>
              </a:r>
              <a:r>
                <a:rPr b="0" i="1" lang="it-IT" sz="3300" u="none" cap="none" strike="noStrike">
                  <a:solidFill>
                    <a:schemeClr val="dk1"/>
                  </a:solidFill>
                  <a:latin typeface="Raleway"/>
                  <a:ea typeface="Raleway"/>
                  <a:cs typeface="Raleway"/>
                  <a:sym typeface="Raleway"/>
                </a:rPr>
                <a:t>Ethernet Multicast</a:t>
              </a:r>
              <a:r>
                <a:rPr b="0" i="0" lang="it-IT" sz="3300" u="none" cap="none" strike="noStrike">
                  <a:solidFill>
                    <a:schemeClr val="dk1"/>
                  </a:solidFill>
                  <a:latin typeface="Raleway"/>
                  <a:ea typeface="Raleway"/>
                  <a:cs typeface="Raleway"/>
                  <a:sym typeface="Raleway"/>
                </a:rPr>
                <a:t>), fisicamente implementato su lambda aliena @1Gb</a:t>
              </a:r>
              <a:endParaRPr b="0" i="0" sz="33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Helvetica Neue"/>
                <a:buNone/>
              </a:pPr>
              <a:r>
                <a:t/>
              </a:r>
              <a:endParaRPr b="0" i="0" sz="33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rPr b="0" i="0" lang="it-IT" sz="3300" u="none" cap="none" strike="noStrike">
                  <a:solidFill>
                    <a:schemeClr val="dk1"/>
                  </a:solidFill>
                  <a:latin typeface="Raleway"/>
                  <a:ea typeface="Raleway"/>
                  <a:cs typeface="Raleway"/>
                  <a:sym typeface="Raleway"/>
                </a:rPr>
                <a:t>I diversi device dell’infrastruttura PTP-aware funzionano da  </a:t>
              </a:r>
              <a:r>
                <a:rPr b="1" i="0" lang="it-IT" sz="3300" u="none" cap="none" strike="noStrike">
                  <a:solidFill>
                    <a:srgbClr val="AE0202"/>
                  </a:solidFill>
                  <a:latin typeface="Raleway"/>
                  <a:ea typeface="Raleway"/>
                  <a:cs typeface="Raleway"/>
                  <a:sym typeface="Raleway"/>
                </a:rPr>
                <a:t>Boundary CIock  </a:t>
              </a:r>
              <a:r>
                <a:rPr b="0" i="0" lang="it-IT" sz="3300" u="none" cap="none" strike="noStrike">
                  <a:solidFill>
                    <a:schemeClr val="dk1"/>
                  </a:solidFill>
                  <a:latin typeface="Raleway"/>
                  <a:ea typeface="Raleway"/>
                  <a:cs typeface="Raleway"/>
                  <a:sym typeface="Raleway"/>
                </a:rPr>
                <a:t> (   ), </a:t>
              </a:r>
              <a:endParaRPr b="0" i="0" sz="33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rPr b="1" i="0" lang="it-IT" sz="3300" u="none" cap="none" strike="noStrike">
                  <a:solidFill>
                    <a:schemeClr val="dk1"/>
                  </a:solidFill>
                  <a:latin typeface="Raleway"/>
                  <a:ea typeface="Raleway"/>
                  <a:cs typeface="Raleway"/>
                  <a:sym typeface="Raleway"/>
                </a:rPr>
                <a:t>raccogliendo KPI </a:t>
              </a:r>
              <a:r>
                <a:rPr b="0" i="0" lang="it-IT" sz="3300" u="none" cap="none" strike="noStrike">
                  <a:solidFill>
                    <a:schemeClr val="dk1"/>
                  </a:solidFill>
                  <a:latin typeface="Raleway"/>
                  <a:ea typeface="Raleway"/>
                  <a:cs typeface="Raleway"/>
                  <a:sym typeface="Raleway"/>
                </a:rPr>
                <a:t>sui ritardi Master-to-Slave e Slave-to-Master per il controllo dell’accuratezza</a:t>
              </a:r>
              <a:endParaRPr b="0" i="0" sz="33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t/>
              </a:r>
              <a:endParaRPr b="0" i="0" sz="3300" u="none" cap="none" strike="noStrike">
                <a:solidFill>
                  <a:schemeClr val="dk1"/>
                </a:solidFill>
                <a:latin typeface="Raleway"/>
                <a:ea typeface="Raleway"/>
                <a:cs typeface="Raleway"/>
                <a:sym typeface="Raleway"/>
              </a:endParaRPr>
            </a:p>
          </p:txBody>
        </p:sp>
        <p:sp>
          <p:nvSpPr>
            <p:cNvPr id="535" name="Google Shape;535;p25"/>
            <p:cNvSpPr/>
            <p:nvPr/>
          </p:nvSpPr>
          <p:spPr>
            <a:xfrm flipH="1" rot="10800000">
              <a:off x="20990900" y="6106525"/>
              <a:ext cx="310500" cy="316800"/>
            </a:xfrm>
            <a:prstGeom prst="ellipse">
              <a:avLst/>
            </a:prstGeom>
            <a:gradFill>
              <a:gsLst>
                <a:gs pos="0">
                  <a:srgbClr val="FF0000"/>
                </a:gs>
                <a:gs pos="100000">
                  <a:srgbClr val="800000"/>
                </a:gs>
              </a:gsLst>
              <a:path path="circle">
                <a:fillToRect b="100%" l="0%" r="100%" t="0%"/>
              </a:path>
              <a:tileRect b="0%" l="-100%" r="0%" t="-100%"/>
            </a:gradFill>
            <a:ln cap="flat" cmpd="sng" w="9525">
              <a:solidFill>
                <a:srgbClr val="800000"/>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grpSp>
      <p:sp>
        <p:nvSpPr>
          <p:cNvPr id="536" name="Google Shape;536;p25"/>
          <p:cNvSpPr txBox="1"/>
          <p:nvPr/>
        </p:nvSpPr>
        <p:spPr>
          <a:xfrm>
            <a:off x="15338225" y="7953742"/>
            <a:ext cx="7863900" cy="495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300"/>
              <a:buFont typeface="Arial"/>
              <a:buNone/>
            </a:pPr>
            <a:r>
              <a:t/>
            </a:r>
            <a:endParaRPr b="0" i="0" sz="3300" u="none" cap="none" strike="noStrike">
              <a:solidFill>
                <a:schemeClr val="dk1"/>
              </a:solidFill>
              <a:latin typeface="Raleway"/>
              <a:ea typeface="Raleway"/>
              <a:cs typeface="Raleway"/>
              <a:sym typeface="Raleway"/>
            </a:endParaRPr>
          </a:p>
          <a:p>
            <a:pPr indent="0" lvl="0" marL="0" marR="0" rtl="0" algn="l">
              <a:lnSpc>
                <a:spcPct val="150000"/>
              </a:lnSpc>
              <a:spcBef>
                <a:spcPts val="0"/>
              </a:spcBef>
              <a:spcAft>
                <a:spcPts val="0"/>
              </a:spcAft>
              <a:buClr>
                <a:schemeClr val="dk1"/>
              </a:buClr>
              <a:buSzPts val="3300"/>
              <a:buFont typeface="Arial"/>
              <a:buNone/>
            </a:pPr>
            <a:r>
              <a:rPr b="1" i="0" lang="it-IT" sz="3300" u="none" cap="none" strike="noStrike">
                <a:solidFill>
                  <a:srgbClr val="AE0202"/>
                </a:solidFill>
                <a:latin typeface="Raleway"/>
                <a:ea typeface="Raleway"/>
                <a:cs typeface="Raleway"/>
                <a:sym typeface="Raleway"/>
              </a:rPr>
              <a:t>Basic Service: </a:t>
            </a:r>
            <a:endParaRPr b="1" i="0" sz="3300" u="none" cap="none" strike="noStrike">
              <a:solidFill>
                <a:srgbClr val="AE020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3300"/>
              <a:buFont typeface="Arial"/>
              <a:buNone/>
            </a:pPr>
            <a:r>
              <a:rPr b="0" i="0" lang="it-IT" sz="3300" u="none" cap="none" strike="noStrike">
                <a:solidFill>
                  <a:schemeClr val="dk1"/>
                </a:solidFill>
                <a:latin typeface="Raleway"/>
                <a:ea typeface="Raleway"/>
                <a:cs typeface="Raleway"/>
                <a:sym typeface="Raleway"/>
              </a:rPr>
              <a:t>I BCs installati nei data centers di </a:t>
            </a:r>
            <a:r>
              <a:rPr b="1" i="0" lang="it-IT" sz="3300" u="none" cap="none" strike="noStrike">
                <a:solidFill>
                  <a:srgbClr val="AE0202"/>
                </a:solidFill>
                <a:latin typeface="Raleway"/>
                <a:ea typeface="Raleway"/>
                <a:cs typeface="Raleway"/>
                <a:sym typeface="Raleway"/>
              </a:rPr>
              <a:t>Torino(2)</a:t>
            </a:r>
            <a:r>
              <a:rPr b="0" i="0" lang="it-IT" sz="3300" u="none" cap="none" strike="noStrike">
                <a:solidFill>
                  <a:schemeClr val="dk1"/>
                </a:solidFill>
                <a:latin typeface="Raleway"/>
                <a:ea typeface="Raleway"/>
                <a:cs typeface="Raleway"/>
                <a:sym typeface="Raleway"/>
              </a:rPr>
              <a:t> e </a:t>
            </a:r>
            <a:r>
              <a:rPr b="1" i="0" lang="it-IT" sz="3300" u="none" cap="none" strike="noStrike">
                <a:solidFill>
                  <a:srgbClr val="AE0202"/>
                </a:solidFill>
                <a:latin typeface="Raleway"/>
                <a:ea typeface="Raleway"/>
                <a:cs typeface="Raleway"/>
                <a:sym typeface="Raleway"/>
              </a:rPr>
              <a:t>Milano</a:t>
            </a:r>
            <a:r>
              <a:rPr b="0" i="0" lang="it-IT" sz="3300" u="none" cap="none" strike="noStrike">
                <a:solidFill>
                  <a:schemeClr val="dk1"/>
                </a:solidFill>
                <a:latin typeface="Raleway"/>
                <a:ea typeface="Raleway"/>
                <a:cs typeface="Raleway"/>
                <a:sym typeface="Raleway"/>
              </a:rPr>
              <a:t> fungono da </a:t>
            </a:r>
            <a:r>
              <a:rPr b="1" i="0" lang="it-IT" sz="3300" u="none" cap="none" strike="noStrike">
                <a:solidFill>
                  <a:schemeClr val="dk1"/>
                </a:solidFill>
                <a:latin typeface="Raleway"/>
                <a:ea typeface="Raleway"/>
                <a:cs typeface="Raleway"/>
                <a:sym typeface="Raleway"/>
              </a:rPr>
              <a:t>server NTP ridondanti </a:t>
            </a:r>
            <a:r>
              <a:rPr b="0" i="0" lang="it-IT" sz="3300" u="none" cap="none" strike="noStrike">
                <a:solidFill>
                  <a:schemeClr val="dk1"/>
                </a:solidFill>
                <a:latin typeface="Raleway"/>
                <a:ea typeface="Raleway"/>
                <a:cs typeface="Raleway"/>
                <a:sym typeface="Raleway"/>
              </a:rPr>
              <a:t>nella nostra rete: </a:t>
            </a:r>
            <a:r>
              <a:rPr b="1" i="0" lang="it-IT" sz="3300" u="none" cap="none" strike="noStrike">
                <a:solidFill>
                  <a:schemeClr val="dk1"/>
                </a:solidFill>
                <a:latin typeface="Raleway"/>
                <a:ea typeface="Raleway"/>
                <a:cs typeface="Raleway"/>
                <a:sym typeface="Raleway"/>
              </a:rPr>
              <a:t>NTP </a:t>
            </a:r>
            <a:r>
              <a:rPr b="0" i="0" lang="it-IT" sz="3300" u="none" cap="none" strike="noStrike">
                <a:solidFill>
                  <a:schemeClr val="dk1"/>
                </a:solidFill>
                <a:latin typeface="Raleway"/>
                <a:ea typeface="Raleway"/>
                <a:cs typeface="Raleway"/>
                <a:sym typeface="Raleway"/>
              </a:rPr>
              <a:t>disponibile </a:t>
            </a:r>
            <a:r>
              <a:rPr b="1" i="0" lang="it-IT" sz="3300" u="none" cap="none" strike="noStrike">
                <a:solidFill>
                  <a:schemeClr val="dk1"/>
                </a:solidFill>
                <a:latin typeface="Raleway"/>
                <a:ea typeface="Raleway"/>
                <a:cs typeface="Raleway"/>
                <a:sym typeface="Raleway"/>
              </a:rPr>
              <a:t>su rete privata </a:t>
            </a:r>
            <a:r>
              <a:rPr b="0" i="0" lang="it-IT" sz="3300" u="none" cap="none" strike="noStrike">
                <a:solidFill>
                  <a:schemeClr val="dk1"/>
                </a:solidFill>
                <a:latin typeface="Raleway"/>
                <a:ea typeface="Raleway"/>
                <a:cs typeface="Raleway"/>
                <a:sym typeface="Raleway"/>
              </a:rPr>
              <a:t>a tutti i membri collegati</a:t>
            </a:r>
            <a:endParaRPr b="0" i="0" sz="33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300"/>
              <a:buFont typeface="Arial"/>
              <a:buNone/>
            </a:pPr>
            <a:r>
              <a:t/>
            </a:r>
            <a:endParaRPr b="0" i="0" sz="3300" u="none" cap="none" strike="noStrike">
              <a:solidFill>
                <a:schemeClr val="dk1"/>
              </a:solidFill>
              <a:latin typeface="Raleway"/>
              <a:ea typeface="Raleway"/>
              <a:cs typeface="Raleway"/>
              <a:sym typeface="Raleway"/>
            </a:endParaRPr>
          </a:p>
        </p:txBody>
      </p:sp>
      <p:sp>
        <p:nvSpPr>
          <p:cNvPr id="537" name="Google Shape;537;p25"/>
          <p:cNvSpPr/>
          <p:nvPr/>
        </p:nvSpPr>
        <p:spPr>
          <a:xfrm>
            <a:off x="17711525" y="849325"/>
            <a:ext cx="146100" cy="146100"/>
          </a:xfrm>
          <a:prstGeom prst="rect">
            <a:avLst/>
          </a:prstGeom>
          <a:gradFill>
            <a:gsLst>
              <a:gs pos="0">
                <a:srgbClr val="FFFF00"/>
              </a:gs>
              <a:gs pos="100000">
                <a:srgbClr val="CC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5"/>
          <p:cNvSpPr/>
          <p:nvPr/>
        </p:nvSpPr>
        <p:spPr>
          <a:xfrm>
            <a:off x="16542019" y="809713"/>
            <a:ext cx="222900" cy="225300"/>
          </a:xfrm>
          <a:prstGeom prst="ellipse">
            <a:avLst/>
          </a:prstGeom>
          <a:gradFill>
            <a:gsLst>
              <a:gs pos="0">
                <a:srgbClr val="FF0000"/>
              </a:gs>
              <a:gs pos="100000">
                <a:srgbClr val="800000"/>
              </a:gs>
            </a:gsLst>
            <a:path path="circle">
              <a:fillToRect b="100%" l="0%" r="100%" t="0%"/>
            </a:path>
            <a:tileRect b="0%" l="-100%" r="0%" t="-100%"/>
          </a:gradFill>
          <a:ln cap="flat" cmpd="sng" w="9525">
            <a:solidFill>
              <a:srgbClr val="AE0202"/>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sp>
        <p:nvSpPr>
          <p:cNvPr id="539" name="Google Shape;539;p25"/>
          <p:cNvSpPr/>
          <p:nvPr/>
        </p:nvSpPr>
        <p:spPr>
          <a:xfrm>
            <a:off x="13786875" y="783625"/>
            <a:ext cx="240600" cy="277500"/>
          </a:xfrm>
          <a:prstGeom prst="star6">
            <a:avLst>
              <a:gd fmla="val 28868" name="adj"/>
              <a:gd fmla="val 115470" name="hf"/>
            </a:avLst>
          </a:prstGeom>
          <a:gradFill>
            <a:gsLst>
              <a:gs pos="0">
                <a:srgbClr val="1076D2"/>
              </a:gs>
              <a:gs pos="100000">
                <a:srgbClr val="093053"/>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05_Main-logo.png" id="540" name="Google Shape;540;p25"/>
          <p:cNvPicPr preferRelativeResize="0"/>
          <p:nvPr/>
        </p:nvPicPr>
        <p:blipFill rotWithShape="1">
          <a:blip r:embed="rId5">
            <a:alphaModFix/>
          </a:blip>
          <a:srcRect b="0" l="0" r="0" t="0"/>
          <a:stretch/>
        </p:blipFill>
        <p:spPr>
          <a:xfrm>
            <a:off x="21108951" y="736199"/>
            <a:ext cx="2620027" cy="1453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6"/>
          <p:cNvSpPr txBox="1"/>
          <p:nvPr/>
        </p:nvSpPr>
        <p:spPr>
          <a:xfrm>
            <a:off x="18162302" y="11492938"/>
            <a:ext cx="2073300" cy="16500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000000"/>
              </a:buClr>
              <a:buSzPts val="1100"/>
              <a:buFont typeface="Helvetica Neue"/>
              <a:buNone/>
            </a:pPr>
            <a:r>
              <a:rPr b="0" i="0" lang="it-IT" sz="2300" u="none" cap="none" strike="noStrike">
                <a:solidFill>
                  <a:schemeClr val="dk1"/>
                </a:solidFill>
                <a:latin typeface="Raleway ExtraBold"/>
                <a:ea typeface="Raleway ExtraBold"/>
                <a:cs typeface="Raleway ExtraBold"/>
                <a:sym typeface="Raleway ExtraBold"/>
              </a:rPr>
              <a:t>TIME OF DAY </a:t>
            </a:r>
            <a:endParaRPr b="0" i="0" sz="2300" u="none" cap="none" strike="noStrike">
              <a:solidFill>
                <a:schemeClr val="dk1"/>
              </a:solidFill>
              <a:latin typeface="Raleway ExtraBold"/>
              <a:ea typeface="Raleway ExtraBold"/>
              <a:cs typeface="Raleway ExtraBold"/>
              <a:sym typeface="Raleway ExtraBold"/>
            </a:endParaRPr>
          </a:p>
          <a:p>
            <a:pPr indent="0" lvl="0" marL="0" marR="0" rtl="0" algn="l">
              <a:lnSpc>
                <a:spcPct val="100000"/>
              </a:lnSpc>
              <a:spcBef>
                <a:spcPts val="0"/>
              </a:spcBef>
              <a:spcAft>
                <a:spcPts val="0"/>
              </a:spcAft>
              <a:buClr>
                <a:srgbClr val="000000"/>
              </a:buClr>
              <a:buSzPts val="1100"/>
              <a:buFont typeface="Helvetica Neue"/>
              <a:buNone/>
            </a:pPr>
            <a:r>
              <a:t/>
            </a:r>
            <a:endParaRPr b="0" i="0" sz="1900" u="none" cap="none" strike="noStrike">
              <a:solidFill>
                <a:schemeClr val="dk1"/>
              </a:solidFill>
              <a:latin typeface="Raleway Medium"/>
              <a:ea typeface="Raleway Medium"/>
              <a:cs typeface="Raleway Medium"/>
              <a:sym typeface="Raleway Medium"/>
            </a:endParaRPr>
          </a:p>
          <a:p>
            <a:pPr indent="0" lvl="0" marL="0" marR="0" rtl="0" algn="ctr">
              <a:lnSpc>
                <a:spcPct val="115000"/>
              </a:lnSpc>
              <a:spcBef>
                <a:spcPts val="0"/>
              </a:spcBef>
              <a:spcAft>
                <a:spcPts val="0"/>
              </a:spcAft>
              <a:buClr>
                <a:srgbClr val="000000"/>
              </a:buClr>
              <a:buSzPts val="1100"/>
              <a:buFont typeface="Helvetica Neue"/>
              <a:buNone/>
            </a:pPr>
            <a:r>
              <a:rPr b="0" i="0" lang="it-IT" sz="1900" u="none" cap="none" strike="noStrike">
                <a:solidFill>
                  <a:schemeClr val="dk1"/>
                </a:solidFill>
                <a:latin typeface="Raleway Medium"/>
                <a:ea typeface="Raleway Medium"/>
                <a:cs typeface="Raleway Medium"/>
                <a:sym typeface="Raleway Medium"/>
              </a:rPr>
              <a:t>Server NTP INRIM privato e dedicato</a:t>
            </a:r>
            <a:endParaRPr b="0" i="0" sz="1300" u="none" cap="none" strike="noStrike">
              <a:solidFill>
                <a:schemeClr val="dk1"/>
              </a:solidFill>
              <a:latin typeface="Raleway Medium"/>
              <a:ea typeface="Raleway Medium"/>
              <a:cs typeface="Raleway Medium"/>
              <a:sym typeface="Raleway Medium"/>
            </a:endParaRPr>
          </a:p>
        </p:txBody>
      </p:sp>
      <p:grpSp>
        <p:nvGrpSpPr>
          <p:cNvPr id="546" name="Google Shape;546;p26"/>
          <p:cNvGrpSpPr/>
          <p:nvPr/>
        </p:nvGrpSpPr>
        <p:grpSpPr>
          <a:xfrm>
            <a:off x="-12940" y="-12846"/>
            <a:ext cx="1188600" cy="13752000"/>
            <a:chOff x="-12940" y="-12846"/>
            <a:chExt cx="1188600" cy="13752000"/>
          </a:xfrm>
        </p:grpSpPr>
        <p:sp>
          <p:nvSpPr>
            <p:cNvPr id="547" name="Google Shape;547;p26"/>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6"/>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sp>
        <p:nvSpPr>
          <p:cNvPr id="549" name="Google Shape;549;p26"/>
          <p:cNvSpPr/>
          <p:nvPr/>
        </p:nvSpPr>
        <p:spPr>
          <a:xfrm>
            <a:off x="289640" y="12350880"/>
            <a:ext cx="576000" cy="432000"/>
          </a:xfrm>
          <a:prstGeom prst="rect">
            <a:avLst/>
          </a:prstGeom>
          <a:noFill/>
          <a:ln>
            <a:noFill/>
          </a:ln>
        </p:spPr>
        <p:txBody>
          <a:bodyPr anchorCtr="0" anchor="t" bIns="60825" lIns="60825" spcFirstLastPara="1" rIns="60825" wrap="square" tIns="60825">
            <a:spAutoFit/>
          </a:bodyPr>
          <a:lstStyle/>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rgbClr val="AF0002"/>
                </a:solidFill>
                <a:latin typeface="Raleway Black"/>
                <a:ea typeface="Raleway Black"/>
                <a:cs typeface="Raleway Black"/>
                <a:sym typeface="Raleway Black"/>
              </a:rPr>
              <a:t>2</a:t>
            </a:r>
            <a:endParaRPr b="0" i="0" sz="2000" u="none" cap="none" strike="noStrike">
              <a:solidFill>
                <a:schemeClr val="dk1"/>
              </a:solidFill>
              <a:latin typeface="Arial"/>
              <a:ea typeface="Arial"/>
              <a:cs typeface="Arial"/>
              <a:sym typeface="Arial"/>
            </a:endParaRPr>
          </a:p>
        </p:txBody>
      </p:sp>
      <p:sp>
        <p:nvSpPr>
          <p:cNvPr id="550" name="Google Shape;550;p26"/>
          <p:cNvSpPr txBox="1"/>
          <p:nvPr/>
        </p:nvSpPr>
        <p:spPr>
          <a:xfrm>
            <a:off x="3704492" y="3610708"/>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1" name="Google Shape;551;p26"/>
          <p:cNvSpPr/>
          <p:nvPr/>
        </p:nvSpPr>
        <p:spPr>
          <a:xfrm>
            <a:off x="2136475" y="4163900"/>
            <a:ext cx="9144000" cy="1363200"/>
          </a:xfrm>
          <a:prstGeom prst="rect">
            <a:avLst/>
          </a:prstGeom>
          <a:noFill/>
          <a:ln>
            <a:noFill/>
          </a:ln>
        </p:spPr>
        <p:txBody>
          <a:bodyPr anchorCtr="0" anchor="t" bIns="76300" lIns="76300" spcFirstLastPara="1" rIns="76300" wrap="square" tIns="76300">
            <a:noAutofit/>
          </a:bodyPr>
          <a:lstStyle/>
          <a:p>
            <a:pPr indent="0" lvl="0" marL="0" marR="0" rtl="0" algn="l">
              <a:lnSpc>
                <a:spcPct val="115000"/>
              </a:lnSpc>
              <a:spcBef>
                <a:spcPts val="0"/>
              </a:spcBef>
              <a:spcAft>
                <a:spcPts val="0"/>
              </a:spcAft>
              <a:buClr>
                <a:srgbClr val="000000"/>
              </a:buClr>
              <a:buSzPts val="1400"/>
              <a:buFont typeface="Helvetica Neue"/>
              <a:buNone/>
            </a:pPr>
            <a:r>
              <a:rPr b="0" i="0" lang="it-IT" sz="3300" u="none" cap="none" strike="noStrike">
                <a:solidFill>
                  <a:srgbClr val="000000"/>
                </a:solidFill>
                <a:latin typeface="Raleway"/>
                <a:ea typeface="Raleway"/>
                <a:cs typeface="Raleway"/>
                <a:sym typeface="Raleway"/>
              </a:rPr>
              <a:t>Il GrandMaster è installato in un laboratorio dedicato presso INRiM a Torino</a:t>
            </a:r>
            <a:endParaRPr b="0" i="0" sz="3300" u="none" cap="none" strike="noStrike">
              <a:solidFill>
                <a:srgbClr val="000000"/>
              </a:solidFill>
              <a:latin typeface="Arial"/>
              <a:ea typeface="Arial"/>
              <a:cs typeface="Arial"/>
              <a:sym typeface="Arial"/>
            </a:endParaRPr>
          </a:p>
        </p:txBody>
      </p:sp>
      <p:pic>
        <p:nvPicPr>
          <p:cNvPr descr="Stanford Research SR620.jpeg" id="552" name="Google Shape;552;p26"/>
          <p:cNvPicPr preferRelativeResize="0"/>
          <p:nvPr/>
        </p:nvPicPr>
        <p:blipFill rotWithShape="1">
          <a:blip r:embed="rId3">
            <a:alphaModFix/>
          </a:blip>
          <a:srcRect b="0" l="0" r="0" t="0"/>
          <a:stretch/>
        </p:blipFill>
        <p:spPr>
          <a:xfrm>
            <a:off x="13811602" y="5173279"/>
            <a:ext cx="3759742" cy="1696584"/>
          </a:xfrm>
          <a:prstGeom prst="rect">
            <a:avLst/>
          </a:prstGeom>
          <a:noFill/>
          <a:ln>
            <a:noFill/>
          </a:ln>
        </p:spPr>
      </p:pic>
      <p:pic>
        <p:nvPicPr>
          <p:cNvPr descr="osa5410.jpeg" id="553" name="Google Shape;553;p26"/>
          <p:cNvPicPr preferRelativeResize="0"/>
          <p:nvPr/>
        </p:nvPicPr>
        <p:blipFill rotWithShape="1">
          <a:blip r:embed="rId4">
            <a:alphaModFix/>
          </a:blip>
          <a:srcRect b="0" l="0" r="0" t="0"/>
          <a:stretch/>
        </p:blipFill>
        <p:spPr>
          <a:xfrm>
            <a:off x="18919848" y="5125626"/>
            <a:ext cx="3907445" cy="2199025"/>
          </a:xfrm>
          <a:prstGeom prst="rect">
            <a:avLst/>
          </a:prstGeom>
          <a:noFill/>
          <a:ln>
            <a:noFill/>
          </a:ln>
        </p:spPr>
      </p:pic>
      <p:sp>
        <p:nvSpPr>
          <p:cNvPr id="554" name="Google Shape;554;p26"/>
          <p:cNvSpPr txBox="1"/>
          <p:nvPr/>
        </p:nvSpPr>
        <p:spPr>
          <a:xfrm>
            <a:off x="16660826" y="2548875"/>
            <a:ext cx="2915700" cy="1086300"/>
          </a:xfrm>
          <a:prstGeom prst="rect">
            <a:avLst/>
          </a:prstGeom>
          <a:noFill/>
          <a:ln>
            <a:noFill/>
          </a:ln>
        </p:spPr>
        <p:txBody>
          <a:bodyPr anchorCtr="0" anchor="t" bIns="17150" lIns="17150" spcFirstLastPara="1" rIns="17150" wrap="square" tIns="17150">
            <a:noAutofit/>
          </a:bodyPr>
          <a:lstStyle/>
          <a:p>
            <a:pPr indent="0" lvl="0" marL="0" marR="0" rtl="0" algn="r">
              <a:lnSpc>
                <a:spcPct val="115000"/>
              </a:lnSpc>
              <a:spcBef>
                <a:spcPts val="0"/>
              </a:spcBef>
              <a:spcAft>
                <a:spcPts val="0"/>
              </a:spcAft>
              <a:buClr>
                <a:srgbClr val="B41600"/>
              </a:buClr>
              <a:buSzPts val="1000"/>
              <a:buFont typeface="Arial"/>
              <a:buNone/>
            </a:pPr>
            <a:r>
              <a:rPr b="0" i="0" lang="it-IT" sz="2300" u="none" cap="none" strike="noStrike">
                <a:solidFill>
                  <a:schemeClr val="dk1"/>
                </a:solidFill>
                <a:latin typeface="Raleway ExtraBold"/>
                <a:ea typeface="Raleway ExtraBold"/>
                <a:cs typeface="Raleway ExtraBold"/>
                <a:sym typeface="Raleway ExtraBold"/>
              </a:rPr>
              <a:t>GNSS </a:t>
            </a:r>
            <a:endParaRPr b="0" i="0" sz="2300" u="none" cap="none" strike="noStrike">
              <a:solidFill>
                <a:schemeClr val="dk1"/>
              </a:solidFill>
              <a:latin typeface="Raleway ExtraBold"/>
              <a:ea typeface="Raleway ExtraBold"/>
              <a:cs typeface="Raleway ExtraBold"/>
              <a:sym typeface="Raleway ExtraBold"/>
            </a:endParaRPr>
          </a:p>
          <a:p>
            <a:pPr indent="0" lvl="0" marL="0" marR="0" rtl="0" algn="r">
              <a:lnSpc>
                <a:spcPct val="115000"/>
              </a:lnSpc>
              <a:spcBef>
                <a:spcPts val="0"/>
              </a:spcBef>
              <a:spcAft>
                <a:spcPts val="0"/>
              </a:spcAft>
              <a:buClr>
                <a:srgbClr val="B41600"/>
              </a:buClr>
              <a:buSzPts val="1000"/>
              <a:buFont typeface="Arial"/>
              <a:buNone/>
            </a:pPr>
            <a:r>
              <a:rPr b="0" i="0" lang="it-IT" sz="2300" u="none" cap="none" strike="noStrike">
                <a:solidFill>
                  <a:schemeClr val="dk1"/>
                </a:solidFill>
                <a:latin typeface="Raleway ExtraBold"/>
                <a:ea typeface="Raleway ExtraBold"/>
                <a:cs typeface="Raleway ExtraBold"/>
                <a:sym typeface="Raleway ExtraBold"/>
              </a:rPr>
              <a:t>RECEIVER</a:t>
            </a:r>
            <a:endParaRPr b="0" i="0" sz="2300" u="none" cap="none" strike="noStrike">
              <a:solidFill>
                <a:schemeClr val="dk1"/>
              </a:solidFill>
              <a:latin typeface="Raleway ExtraBold"/>
              <a:ea typeface="Raleway ExtraBold"/>
              <a:cs typeface="Raleway ExtraBold"/>
              <a:sym typeface="Raleway ExtraBold"/>
            </a:endParaRPr>
          </a:p>
          <a:p>
            <a:pPr indent="0" lvl="0" marL="0" marR="0" rtl="0" algn="r">
              <a:lnSpc>
                <a:spcPct val="115000"/>
              </a:lnSpc>
              <a:spcBef>
                <a:spcPts val="0"/>
              </a:spcBef>
              <a:spcAft>
                <a:spcPts val="0"/>
              </a:spcAft>
              <a:buClr>
                <a:srgbClr val="B41600"/>
              </a:buClr>
              <a:buSzPts val="1000"/>
              <a:buFont typeface="Arial"/>
              <a:buNone/>
            </a:pPr>
            <a:r>
              <a:rPr b="0" i="0" lang="it-IT" sz="1900" u="none" cap="none" strike="noStrike">
                <a:solidFill>
                  <a:schemeClr val="dk1"/>
                </a:solidFill>
                <a:latin typeface="Raleway Medium"/>
                <a:ea typeface="Raleway Medium"/>
                <a:cs typeface="Raleway Medium"/>
                <a:sym typeface="Raleway Medium"/>
              </a:rPr>
              <a:t>Time of Day backup</a:t>
            </a:r>
            <a:endParaRPr b="0" i="0" sz="1900" u="none" cap="none" strike="noStrike">
              <a:solidFill>
                <a:schemeClr val="dk1"/>
              </a:solidFill>
              <a:latin typeface="Raleway Medium"/>
              <a:ea typeface="Raleway Medium"/>
              <a:cs typeface="Raleway Medium"/>
              <a:sym typeface="Raleway Medium"/>
            </a:endParaRPr>
          </a:p>
        </p:txBody>
      </p:sp>
      <p:sp>
        <p:nvSpPr>
          <p:cNvPr id="555" name="Google Shape;555;p26"/>
          <p:cNvSpPr/>
          <p:nvPr/>
        </p:nvSpPr>
        <p:spPr>
          <a:xfrm>
            <a:off x="14067375" y="7139275"/>
            <a:ext cx="3152700" cy="1039800"/>
          </a:xfrm>
          <a:prstGeom prst="rect">
            <a:avLst/>
          </a:prstGeom>
          <a:noFill/>
          <a:ln>
            <a:noFill/>
          </a:ln>
        </p:spPr>
        <p:txBody>
          <a:bodyPr anchorCtr="0" anchor="ctr" bIns="17150" lIns="17150" spcFirstLastPara="1" rIns="17150" wrap="square" tIns="17150">
            <a:noAutofit/>
          </a:bodyPr>
          <a:lstStyle/>
          <a:p>
            <a:pPr indent="0" lvl="0" marL="0" marR="0" rtl="0" algn="ctr">
              <a:lnSpc>
                <a:spcPct val="115000"/>
              </a:lnSpc>
              <a:spcBef>
                <a:spcPts val="0"/>
              </a:spcBef>
              <a:spcAft>
                <a:spcPts val="0"/>
              </a:spcAft>
              <a:buClr>
                <a:srgbClr val="B41600"/>
              </a:buClr>
              <a:buSzPts val="1000"/>
              <a:buFont typeface="Arial"/>
              <a:buNone/>
            </a:pPr>
            <a:r>
              <a:rPr b="0" i="0" lang="it-IT" sz="2300" u="none" cap="none" strike="noStrike">
                <a:solidFill>
                  <a:schemeClr val="dk1"/>
                </a:solidFill>
                <a:latin typeface="Raleway ExtraBold"/>
                <a:ea typeface="Raleway ExtraBold"/>
                <a:cs typeface="Raleway ExtraBold"/>
                <a:sym typeface="Raleway ExtraBold"/>
              </a:rPr>
              <a:t>TIME INTERVAL </a:t>
            </a:r>
            <a:endParaRPr b="0" i="0" sz="2300" u="none" cap="none" strike="noStrike">
              <a:solidFill>
                <a:schemeClr val="dk1"/>
              </a:solidFill>
              <a:latin typeface="Raleway ExtraBold"/>
              <a:ea typeface="Raleway ExtraBold"/>
              <a:cs typeface="Raleway ExtraBold"/>
              <a:sym typeface="Raleway ExtraBold"/>
            </a:endParaRPr>
          </a:p>
          <a:p>
            <a:pPr indent="0" lvl="0" marL="0" marR="0" rtl="0" algn="ctr">
              <a:lnSpc>
                <a:spcPct val="115000"/>
              </a:lnSpc>
              <a:spcBef>
                <a:spcPts val="0"/>
              </a:spcBef>
              <a:spcAft>
                <a:spcPts val="0"/>
              </a:spcAft>
              <a:buClr>
                <a:srgbClr val="B41600"/>
              </a:buClr>
              <a:buSzPts val="1000"/>
              <a:buFont typeface="Arial"/>
              <a:buNone/>
            </a:pPr>
            <a:r>
              <a:rPr b="0" i="0" lang="it-IT" sz="2300" u="none" cap="none" strike="noStrike">
                <a:solidFill>
                  <a:schemeClr val="dk1"/>
                </a:solidFill>
                <a:latin typeface="Raleway ExtraBold"/>
                <a:ea typeface="Raleway ExtraBold"/>
                <a:cs typeface="Raleway ExtraBold"/>
                <a:sym typeface="Raleway ExtraBold"/>
              </a:rPr>
              <a:t>COUNTER</a:t>
            </a:r>
            <a:endParaRPr b="0" i="0" sz="2300" u="none" cap="none" strike="noStrike">
              <a:solidFill>
                <a:schemeClr val="dk1"/>
              </a:solidFill>
              <a:latin typeface="Raleway ExtraBold"/>
              <a:ea typeface="Raleway ExtraBold"/>
              <a:cs typeface="Raleway ExtraBold"/>
              <a:sym typeface="Raleway ExtraBold"/>
            </a:endParaRPr>
          </a:p>
          <a:p>
            <a:pPr indent="0" lvl="0" marL="0" marR="0" rtl="0" algn="ctr">
              <a:lnSpc>
                <a:spcPct val="115000"/>
              </a:lnSpc>
              <a:spcBef>
                <a:spcPts val="0"/>
              </a:spcBef>
              <a:spcAft>
                <a:spcPts val="0"/>
              </a:spcAft>
              <a:buClr>
                <a:srgbClr val="B41600"/>
              </a:buClr>
              <a:buSzPts val="1000"/>
              <a:buFont typeface="Arial"/>
              <a:buNone/>
            </a:pPr>
            <a:r>
              <a:rPr b="0" i="0" lang="it-IT" sz="1900" u="none" cap="none" strike="noStrike">
                <a:solidFill>
                  <a:schemeClr val="dk1"/>
                </a:solidFill>
                <a:latin typeface="Raleway Medium"/>
                <a:ea typeface="Raleway Medium"/>
                <a:cs typeface="Raleway Medium"/>
                <a:sym typeface="Raleway Medium"/>
              </a:rPr>
              <a:t>Monitoring</a:t>
            </a:r>
            <a:endParaRPr b="0" i="0" sz="1900" u="none" cap="none" strike="noStrike">
              <a:solidFill>
                <a:schemeClr val="dk1"/>
              </a:solidFill>
              <a:latin typeface="Raleway Medium"/>
              <a:ea typeface="Raleway Medium"/>
              <a:cs typeface="Raleway Medium"/>
              <a:sym typeface="Raleway Medium"/>
            </a:endParaRPr>
          </a:p>
        </p:txBody>
      </p:sp>
      <p:sp>
        <p:nvSpPr>
          <p:cNvPr id="556" name="Google Shape;556;p26"/>
          <p:cNvSpPr txBox="1"/>
          <p:nvPr/>
        </p:nvSpPr>
        <p:spPr>
          <a:xfrm>
            <a:off x="20758425" y="11492938"/>
            <a:ext cx="2235000" cy="1086300"/>
          </a:xfrm>
          <a:prstGeom prst="rect">
            <a:avLst/>
          </a:prstGeom>
          <a:noFill/>
          <a:ln>
            <a:noFill/>
          </a:ln>
        </p:spPr>
        <p:txBody>
          <a:bodyPr anchorCtr="0" anchor="t" bIns="17150" lIns="17150" spcFirstLastPara="1" rIns="17150" wrap="square" tIns="17150">
            <a:noAutofit/>
          </a:bodyPr>
          <a:lstStyle/>
          <a:p>
            <a:pPr indent="0" lvl="0" marL="0" marR="0" rtl="0" algn="ctr">
              <a:lnSpc>
                <a:spcPct val="100000"/>
              </a:lnSpc>
              <a:spcBef>
                <a:spcPts val="0"/>
              </a:spcBef>
              <a:spcAft>
                <a:spcPts val="0"/>
              </a:spcAft>
              <a:buClr>
                <a:srgbClr val="000000"/>
              </a:buClr>
              <a:buSzPts val="1100"/>
              <a:buFont typeface="Helvetica Neue"/>
              <a:buNone/>
            </a:pPr>
            <a:r>
              <a:rPr b="0" i="0" lang="it-IT" sz="2300" u="none" cap="none" strike="noStrike">
                <a:solidFill>
                  <a:schemeClr val="dk1"/>
                </a:solidFill>
                <a:latin typeface="Raleway ExtraBold"/>
                <a:ea typeface="Raleway ExtraBold"/>
                <a:cs typeface="Raleway ExtraBold"/>
                <a:sym typeface="Raleway ExtraBold"/>
              </a:rPr>
              <a:t>RF INPUTS</a:t>
            </a:r>
            <a:endParaRPr b="0" i="0" sz="2300" u="none" cap="none" strike="noStrike">
              <a:solidFill>
                <a:schemeClr val="dk1"/>
              </a:solidFill>
              <a:latin typeface="Raleway ExtraBold"/>
              <a:ea typeface="Raleway ExtraBold"/>
              <a:cs typeface="Raleway ExtraBold"/>
              <a:sym typeface="Raleway ExtraBold"/>
            </a:endParaRPr>
          </a:p>
          <a:p>
            <a:pPr indent="0" lvl="0" marL="0" marR="0" rtl="0" algn="ctr">
              <a:lnSpc>
                <a:spcPct val="115000"/>
              </a:lnSpc>
              <a:spcBef>
                <a:spcPts val="0"/>
              </a:spcBef>
              <a:spcAft>
                <a:spcPts val="0"/>
              </a:spcAft>
              <a:buClr>
                <a:srgbClr val="000000"/>
              </a:buClr>
              <a:buSzPts val="1100"/>
              <a:buFont typeface="Helvetica Neue"/>
              <a:buNone/>
            </a:pPr>
            <a:r>
              <a:t/>
            </a:r>
            <a:endParaRPr b="0" i="0" sz="1900" u="none" cap="none" strike="noStrike">
              <a:solidFill>
                <a:schemeClr val="dk1"/>
              </a:solidFill>
              <a:latin typeface="Raleway Medium"/>
              <a:ea typeface="Raleway Medium"/>
              <a:cs typeface="Raleway Medium"/>
              <a:sym typeface="Raleway Medium"/>
            </a:endParaRPr>
          </a:p>
          <a:p>
            <a:pPr indent="0" lvl="0" marL="0" marR="0" rtl="0" algn="ctr">
              <a:lnSpc>
                <a:spcPct val="115000"/>
              </a:lnSpc>
              <a:spcBef>
                <a:spcPts val="0"/>
              </a:spcBef>
              <a:spcAft>
                <a:spcPts val="0"/>
              </a:spcAft>
              <a:buClr>
                <a:srgbClr val="000000"/>
              </a:buClr>
              <a:buSzPts val="1100"/>
              <a:buFont typeface="Helvetica Neue"/>
              <a:buNone/>
            </a:pPr>
            <a:r>
              <a:rPr b="0" i="0" lang="it-IT" sz="1900" u="none" cap="none" strike="noStrike">
                <a:solidFill>
                  <a:schemeClr val="dk1"/>
                </a:solidFill>
                <a:latin typeface="Raleway Medium"/>
                <a:ea typeface="Raleway Medium"/>
                <a:cs typeface="Raleway Medium"/>
                <a:sym typeface="Raleway Medium"/>
              </a:rPr>
              <a:t>PPS &amp; 10MHz  dai riferimenti INRIM </a:t>
            </a:r>
            <a:endParaRPr b="0" i="0" sz="1900" u="none" cap="none" strike="noStrike">
              <a:solidFill>
                <a:schemeClr val="dk1"/>
              </a:solidFill>
              <a:latin typeface="Raleway Medium"/>
              <a:ea typeface="Raleway Medium"/>
              <a:cs typeface="Raleway Medium"/>
              <a:sym typeface="Raleway Medium"/>
            </a:endParaRPr>
          </a:p>
        </p:txBody>
      </p:sp>
      <p:pic>
        <p:nvPicPr>
          <p:cNvPr descr="ims-m1000-front.jpeg" id="557" name="Google Shape;557;p26"/>
          <p:cNvPicPr preferRelativeResize="0"/>
          <p:nvPr/>
        </p:nvPicPr>
        <p:blipFill rotWithShape="1">
          <a:blip r:embed="rId5">
            <a:alphaModFix/>
          </a:blip>
          <a:srcRect b="0" l="0" r="0" t="0"/>
          <a:stretch/>
        </p:blipFill>
        <p:spPr>
          <a:xfrm>
            <a:off x="18829908" y="9435823"/>
            <a:ext cx="4087311" cy="793620"/>
          </a:xfrm>
          <a:prstGeom prst="rect">
            <a:avLst/>
          </a:prstGeom>
          <a:noFill/>
          <a:ln>
            <a:noFill/>
          </a:ln>
        </p:spPr>
      </p:pic>
      <p:sp>
        <p:nvSpPr>
          <p:cNvPr id="558" name="Google Shape;558;p26"/>
          <p:cNvSpPr txBox="1"/>
          <p:nvPr/>
        </p:nvSpPr>
        <p:spPr>
          <a:xfrm>
            <a:off x="19836924" y="7139275"/>
            <a:ext cx="2073300" cy="10389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000000"/>
              </a:buClr>
              <a:buSzPts val="1100"/>
              <a:buFont typeface="Helvetica Neue"/>
              <a:buNone/>
            </a:pPr>
            <a:r>
              <a:rPr b="1" i="0" lang="it-IT" sz="2300" u="none" cap="none" strike="noStrike">
                <a:solidFill>
                  <a:srgbClr val="000000"/>
                </a:solidFill>
                <a:latin typeface="Helvetica Neue"/>
                <a:ea typeface="Helvetica Neue"/>
                <a:cs typeface="Helvetica Neue"/>
                <a:sym typeface="Helvetica Neue"/>
              </a:rPr>
              <a:t>PTP </a:t>
            </a:r>
            <a:endParaRPr b="1" i="0" sz="23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100"/>
              <a:buFont typeface="Helvetica Neue"/>
              <a:buNone/>
            </a:pPr>
            <a:r>
              <a:rPr b="1" i="0" lang="it-IT" sz="2300" u="none" cap="none" strike="noStrike">
                <a:solidFill>
                  <a:srgbClr val="000000"/>
                </a:solidFill>
                <a:latin typeface="Helvetica Neue"/>
                <a:ea typeface="Helvetica Neue"/>
                <a:cs typeface="Helvetica Neue"/>
                <a:sym typeface="Helvetica Neue"/>
              </a:rPr>
              <a:t>PROBE</a:t>
            </a:r>
            <a:endParaRPr b="1" i="0" sz="23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100"/>
              <a:buFont typeface="Helvetica Neue"/>
              <a:buNone/>
            </a:pPr>
            <a:r>
              <a:rPr b="0" i="0" lang="it-IT" sz="1900" u="none" cap="none" strike="noStrike">
                <a:solidFill>
                  <a:schemeClr val="dk1"/>
                </a:solidFill>
                <a:latin typeface="Helvetica Neue"/>
                <a:ea typeface="Helvetica Neue"/>
                <a:cs typeface="Helvetica Neue"/>
                <a:sym typeface="Helvetica Neue"/>
              </a:rPr>
              <a:t>Raccolta KPI</a:t>
            </a:r>
            <a:endParaRPr b="0" i="0" sz="1900" u="none" cap="none" strike="noStrike">
              <a:solidFill>
                <a:schemeClr val="dk1"/>
              </a:solidFill>
              <a:latin typeface="Helvetica Neue"/>
              <a:ea typeface="Helvetica Neue"/>
              <a:cs typeface="Helvetica Neue"/>
              <a:sym typeface="Helvetica Neue"/>
            </a:endParaRPr>
          </a:p>
        </p:txBody>
      </p:sp>
      <p:sp>
        <p:nvSpPr>
          <p:cNvPr id="559" name="Google Shape;559;p26"/>
          <p:cNvSpPr txBox="1"/>
          <p:nvPr/>
        </p:nvSpPr>
        <p:spPr>
          <a:xfrm>
            <a:off x="14919175" y="9499038"/>
            <a:ext cx="3395100" cy="667200"/>
          </a:xfrm>
          <a:prstGeom prst="rect">
            <a:avLst/>
          </a:prstGeom>
          <a:noFill/>
          <a:ln>
            <a:noFill/>
          </a:ln>
        </p:spPr>
        <p:txBody>
          <a:bodyPr anchorCtr="0" anchor="ctr" bIns="19050" lIns="19050" spcFirstLastPara="1" rIns="19050" wrap="square" tIns="19050">
            <a:spAutoFit/>
          </a:bodyPr>
          <a:lstStyle/>
          <a:p>
            <a:pPr indent="0" lvl="0" marL="0" marR="0" rtl="0" algn="r">
              <a:lnSpc>
                <a:spcPct val="115000"/>
              </a:lnSpc>
              <a:spcBef>
                <a:spcPts val="0"/>
              </a:spcBef>
              <a:spcAft>
                <a:spcPts val="0"/>
              </a:spcAft>
              <a:buClr>
                <a:srgbClr val="000000"/>
              </a:buClr>
              <a:buSzPts val="1100"/>
              <a:buFont typeface="Helvetica Neue"/>
              <a:buNone/>
            </a:pPr>
            <a:r>
              <a:rPr b="0" i="0" lang="it-IT" sz="1900" u="none" cap="none" strike="noStrike">
                <a:solidFill>
                  <a:schemeClr val="dk1"/>
                </a:solidFill>
                <a:latin typeface="Raleway Medium"/>
                <a:ea typeface="Raleway Medium"/>
                <a:cs typeface="Raleway Medium"/>
                <a:sym typeface="Raleway Medium"/>
              </a:rPr>
              <a:t>PTP packets distribuiti con flag Atomic Clock reference</a:t>
            </a:r>
            <a:endParaRPr b="0" i="0" sz="1900" u="none" cap="none" strike="noStrike">
              <a:solidFill>
                <a:schemeClr val="dk1"/>
              </a:solidFill>
              <a:latin typeface="Raleway Medium"/>
              <a:ea typeface="Raleway Medium"/>
              <a:cs typeface="Raleway Medium"/>
              <a:sym typeface="Raleway Medium"/>
            </a:endParaRPr>
          </a:p>
        </p:txBody>
      </p:sp>
      <p:pic>
        <p:nvPicPr>
          <p:cNvPr id="560" name="Google Shape;560;p26"/>
          <p:cNvPicPr preferRelativeResize="0"/>
          <p:nvPr/>
        </p:nvPicPr>
        <p:blipFill rotWithShape="1">
          <a:blip r:embed="rId6">
            <a:alphaModFix/>
          </a:blip>
          <a:srcRect b="0" l="0" r="0" t="0"/>
          <a:stretch/>
        </p:blipFill>
        <p:spPr>
          <a:xfrm>
            <a:off x="2176538" y="5722375"/>
            <a:ext cx="9144000" cy="2857500"/>
          </a:xfrm>
          <a:prstGeom prst="rect">
            <a:avLst/>
          </a:prstGeom>
          <a:noFill/>
          <a:ln>
            <a:noFill/>
          </a:ln>
        </p:spPr>
      </p:pic>
      <p:cxnSp>
        <p:nvCxnSpPr>
          <p:cNvPr id="561" name="Google Shape;561;p26"/>
          <p:cNvCxnSpPr/>
          <p:nvPr/>
        </p:nvCxnSpPr>
        <p:spPr>
          <a:xfrm flipH="1" rot="10800000">
            <a:off x="11650775" y="7139275"/>
            <a:ext cx="2080800" cy="23700"/>
          </a:xfrm>
          <a:prstGeom prst="straightConnector1">
            <a:avLst/>
          </a:prstGeom>
          <a:noFill/>
          <a:ln cap="flat" cmpd="sng" w="28575">
            <a:solidFill>
              <a:srgbClr val="AE0202"/>
            </a:solidFill>
            <a:prstDash val="solid"/>
            <a:round/>
            <a:headEnd len="sm" w="sm" type="none"/>
            <a:tailEnd len="med" w="med" type="triangle"/>
          </a:ln>
        </p:spPr>
      </p:cxnSp>
      <p:pic>
        <p:nvPicPr>
          <p:cNvPr id="562" name="Google Shape;562;p26"/>
          <p:cNvPicPr preferRelativeResize="0"/>
          <p:nvPr/>
        </p:nvPicPr>
        <p:blipFill rotWithShape="1">
          <a:blip r:embed="rId7">
            <a:alphaModFix/>
          </a:blip>
          <a:srcRect b="0" l="0" r="0" t="0"/>
          <a:stretch/>
        </p:blipFill>
        <p:spPr>
          <a:xfrm rot="10800000">
            <a:off x="20124929" y="1995752"/>
            <a:ext cx="1864250" cy="1864275"/>
          </a:xfrm>
          <a:prstGeom prst="rect">
            <a:avLst/>
          </a:prstGeom>
          <a:noFill/>
          <a:ln>
            <a:noFill/>
          </a:ln>
        </p:spPr>
      </p:pic>
      <p:sp>
        <p:nvSpPr>
          <p:cNvPr id="563" name="Google Shape;563;p26"/>
          <p:cNvSpPr/>
          <p:nvPr/>
        </p:nvSpPr>
        <p:spPr>
          <a:xfrm>
            <a:off x="2086200" y="1077775"/>
            <a:ext cx="83280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i="0" lang="it-IT" sz="5000" u="none" cap="none" strike="noStrike">
                <a:solidFill>
                  <a:schemeClr val="dk1"/>
                </a:solidFill>
                <a:latin typeface="Raleway"/>
                <a:ea typeface="Raleway"/>
                <a:cs typeface="Raleway"/>
                <a:sym typeface="Raleway"/>
              </a:rPr>
              <a:t>TaaS - Time as a Service</a:t>
            </a:r>
            <a:endParaRPr b="0" i="0" sz="5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rgbClr val="000000"/>
              </a:solidFill>
              <a:latin typeface="Raleway"/>
              <a:ea typeface="Raleway"/>
              <a:cs typeface="Raleway"/>
              <a:sym typeface="Raleway"/>
            </a:endParaRPr>
          </a:p>
        </p:txBody>
      </p:sp>
      <p:sp>
        <p:nvSpPr>
          <p:cNvPr id="564" name="Google Shape;564;p26"/>
          <p:cNvSpPr/>
          <p:nvPr/>
        </p:nvSpPr>
        <p:spPr>
          <a:xfrm>
            <a:off x="2103475" y="1961575"/>
            <a:ext cx="99300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Network architecture - GrandMaster (    )</a:t>
            </a:r>
            <a:endParaRPr b="0" i="0" sz="14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t/>
            </a:r>
            <a:endParaRPr b="1" i="0" sz="3400" u="none" cap="none" strike="noStrike">
              <a:solidFill>
                <a:srgbClr val="AF0002"/>
              </a:solidFill>
              <a:latin typeface="Raleway"/>
              <a:ea typeface="Raleway"/>
              <a:cs typeface="Raleway"/>
              <a:sym typeface="Raleway"/>
            </a:endParaRPr>
          </a:p>
        </p:txBody>
      </p:sp>
      <p:sp>
        <p:nvSpPr>
          <p:cNvPr id="565" name="Google Shape;565;p26"/>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6"/>
          <p:cNvSpPr txBox="1"/>
          <p:nvPr/>
        </p:nvSpPr>
        <p:spPr>
          <a:xfrm>
            <a:off x="2176488" y="9079950"/>
            <a:ext cx="9144000" cy="32070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3300"/>
              <a:buFont typeface="Arial"/>
              <a:buNone/>
            </a:pPr>
            <a:r>
              <a:rPr b="1" i="0" lang="it-IT" sz="3300" u="none" cap="none" strike="noStrike">
                <a:solidFill>
                  <a:srgbClr val="AE0202"/>
                </a:solidFill>
                <a:latin typeface="Raleway"/>
                <a:ea typeface="Raleway"/>
                <a:cs typeface="Raleway"/>
                <a:sym typeface="Raleway"/>
              </a:rPr>
              <a:t>Features: </a:t>
            </a:r>
            <a:endParaRPr b="1" i="0" sz="3300" u="none" cap="none" strike="noStrike">
              <a:solidFill>
                <a:srgbClr val="AE0202"/>
              </a:solidFill>
              <a:latin typeface="Raleway"/>
              <a:ea typeface="Raleway"/>
              <a:cs typeface="Raleway"/>
              <a:sym typeface="Raleway"/>
            </a:endParaRPr>
          </a:p>
          <a:p>
            <a:pPr indent="-438150" lvl="0" marL="457200" marR="0" rtl="0" algn="l">
              <a:lnSpc>
                <a:spcPct val="115000"/>
              </a:lnSpc>
              <a:spcBef>
                <a:spcPts val="0"/>
              </a:spcBef>
              <a:spcAft>
                <a:spcPts val="0"/>
              </a:spcAft>
              <a:buClr>
                <a:schemeClr val="dk1"/>
              </a:buClr>
              <a:buSzPts val="3300"/>
              <a:buFont typeface="Raleway"/>
              <a:buChar char="●"/>
            </a:pPr>
            <a:r>
              <a:rPr b="0" i="0" lang="it-IT" sz="3300" u="none" cap="none" strike="noStrike">
                <a:solidFill>
                  <a:schemeClr val="dk1"/>
                </a:solidFill>
                <a:latin typeface="Raleway"/>
                <a:ea typeface="Raleway"/>
                <a:cs typeface="Raleway"/>
                <a:sym typeface="Raleway"/>
              </a:rPr>
              <a:t>Device ridondati in environment protetto</a:t>
            </a:r>
            <a:endParaRPr b="0" i="0" sz="3300" u="none" cap="none" strike="noStrike">
              <a:solidFill>
                <a:schemeClr val="dk1"/>
              </a:solidFill>
              <a:latin typeface="Raleway"/>
              <a:ea typeface="Raleway"/>
              <a:cs typeface="Raleway"/>
              <a:sym typeface="Raleway"/>
            </a:endParaRPr>
          </a:p>
          <a:p>
            <a:pPr indent="-438150" lvl="0" marL="457200" marR="0" rtl="0" algn="l">
              <a:lnSpc>
                <a:spcPct val="115000"/>
              </a:lnSpc>
              <a:spcBef>
                <a:spcPts val="0"/>
              </a:spcBef>
              <a:spcAft>
                <a:spcPts val="0"/>
              </a:spcAft>
              <a:buClr>
                <a:schemeClr val="dk1"/>
              </a:buClr>
              <a:buSzPts val="3300"/>
              <a:buFont typeface="Raleway"/>
              <a:buChar char="●"/>
            </a:pPr>
            <a:r>
              <a:rPr b="0" i="0" lang="it-IT" sz="3300" u="none" cap="none" strike="noStrike">
                <a:solidFill>
                  <a:schemeClr val="dk1"/>
                </a:solidFill>
                <a:latin typeface="Raleway"/>
                <a:ea typeface="Raleway"/>
                <a:cs typeface="Raleway"/>
                <a:sym typeface="Raleway"/>
              </a:rPr>
              <a:t>Time Series database per l’acquisizione KPI e monitoring</a:t>
            </a:r>
            <a:endParaRPr b="0" i="0" sz="3300" u="none" cap="none" strike="noStrike">
              <a:solidFill>
                <a:schemeClr val="dk1"/>
              </a:solidFill>
              <a:latin typeface="Raleway"/>
              <a:ea typeface="Raleway"/>
              <a:cs typeface="Raleway"/>
              <a:sym typeface="Raleway"/>
            </a:endParaRPr>
          </a:p>
          <a:p>
            <a:pPr indent="-438150" lvl="0" marL="457200" marR="0" rtl="0" algn="l">
              <a:lnSpc>
                <a:spcPct val="115000"/>
              </a:lnSpc>
              <a:spcBef>
                <a:spcPts val="0"/>
              </a:spcBef>
              <a:spcAft>
                <a:spcPts val="0"/>
              </a:spcAft>
              <a:buClr>
                <a:schemeClr val="dk1"/>
              </a:buClr>
              <a:buSzPts val="3300"/>
              <a:buFont typeface="Raleway"/>
              <a:buChar char="●"/>
            </a:pPr>
            <a:r>
              <a:rPr b="0" i="0" lang="it-IT" sz="3300" u="none" cap="none" strike="noStrike">
                <a:solidFill>
                  <a:schemeClr val="dk1"/>
                </a:solidFill>
                <a:latin typeface="Raleway"/>
                <a:ea typeface="Raleway"/>
                <a:cs typeface="Raleway"/>
                <a:sym typeface="Raleway"/>
              </a:rPr>
              <a:t>Dashboard Real time per le performances</a:t>
            </a:r>
            <a:endParaRPr b="0" i="0" sz="3300" u="none" cap="none" strike="noStrike">
              <a:solidFill>
                <a:schemeClr val="dk1"/>
              </a:solidFill>
              <a:latin typeface="Arial"/>
              <a:ea typeface="Arial"/>
              <a:cs typeface="Arial"/>
              <a:sym typeface="Arial"/>
            </a:endParaRPr>
          </a:p>
        </p:txBody>
      </p:sp>
      <p:sp>
        <p:nvSpPr>
          <p:cNvPr id="567" name="Google Shape;567;p26"/>
          <p:cNvSpPr/>
          <p:nvPr/>
        </p:nvSpPr>
        <p:spPr>
          <a:xfrm>
            <a:off x="9974700" y="2610675"/>
            <a:ext cx="320100" cy="369300"/>
          </a:xfrm>
          <a:prstGeom prst="star6">
            <a:avLst>
              <a:gd fmla="val 28868" name="adj"/>
              <a:gd fmla="val 115470" name="hf"/>
            </a:avLst>
          </a:prstGeom>
          <a:gradFill>
            <a:gsLst>
              <a:gs pos="0">
                <a:srgbClr val="1076D2"/>
              </a:gs>
              <a:gs pos="100000">
                <a:srgbClr val="093053"/>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8" name="Google Shape;568;p26"/>
          <p:cNvCxnSpPr/>
          <p:nvPr/>
        </p:nvCxnSpPr>
        <p:spPr>
          <a:xfrm rot="10800000">
            <a:off x="17630975" y="7140763"/>
            <a:ext cx="1491000" cy="20700"/>
          </a:xfrm>
          <a:prstGeom prst="straightConnector1">
            <a:avLst/>
          </a:prstGeom>
          <a:noFill/>
          <a:ln cap="flat" cmpd="sng" w="28575">
            <a:solidFill>
              <a:srgbClr val="AE0202"/>
            </a:solidFill>
            <a:prstDash val="solid"/>
            <a:round/>
            <a:headEnd len="sm" w="sm" type="none"/>
            <a:tailEnd len="med" w="med" type="triangle"/>
          </a:ln>
        </p:spPr>
      </p:cxnSp>
      <p:cxnSp>
        <p:nvCxnSpPr>
          <p:cNvPr id="569" name="Google Shape;569;p26"/>
          <p:cNvCxnSpPr/>
          <p:nvPr/>
        </p:nvCxnSpPr>
        <p:spPr>
          <a:xfrm rot="10800000">
            <a:off x="20873575" y="8514050"/>
            <a:ext cx="0" cy="662100"/>
          </a:xfrm>
          <a:prstGeom prst="straightConnector1">
            <a:avLst/>
          </a:prstGeom>
          <a:noFill/>
          <a:ln cap="flat" cmpd="sng" w="28575">
            <a:solidFill>
              <a:srgbClr val="AE0202"/>
            </a:solidFill>
            <a:prstDash val="solid"/>
            <a:round/>
            <a:headEnd len="sm" w="sm" type="none"/>
            <a:tailEnd len="med" w="med" type="triangle"/>
          </a:ln>
        </p:spPr>
      </p:cxnSp>
      <p:cxnSp>
        <p:nvCxnSpPr>
          <p:cNvPr id="570" name="Google Shape;570;p26"/>
          <p:cNvCxnSpPr/>
          <p:nvPr/>
        </p:nvCxnSpPr>
        <p:spPr>
          <a:xfrm rot="10800000">
            <a:off x="19198950" y="10492050"/>
            <a:ext cx="0" cy="662100"/>
          </a:xfrm>
          <a:prstGeom prst="straightConnector1">
            <a:avLst/>
          </a:prstGeom>
          <a:noFill/>
          <a:ln cap="flat" cmpd="sng" w="28575">
            <a:solidFill>
              <a:srgbClr val="AE0202"/>
            </a:solidFill>
            <a:prstDash val="solid"/>
            <a:round/>
            <a:headEnd len="sm" w="sm" type="none"/>
            <a:tailEnd len="med" w="med" type="triangle"/>
          </a:ln>
        </p:spPr>
      </p:cxnSp>
      <p:cxnSp>
        <p:nvCxnSpPr>
          <p:cNvPr id="571" name="Google Shape;571;p26"/>
          <p:cNvCxnSpPr/>
          <p:nvPr/>
        </p:nvCxnSpPr>
        <p:spPr>
          <a:xfrm rot="10800000">
            <a:off x="21442700" y="10492050"/>
            <a:ext cx="0" cy="662100"/>
          </a:xfrm>
          <a:prstGeom prst="straightConnector1">
            <a:avLst/>
          </a:prstGeom>
          <a:noFill/>
          <a:ln cap="flat" cmpd="sng" w="28575">
            <a:solidFill>
              <a:srgbClr val="AE0202"/>
            </a:solidFill>
            <a:prstDash val="solid"/>
            <a:round/>
            <a:headEnd len="sm" w="sm" type="none"/>
            <a:tailEnd len="med" w="med" type="triangle"/>
          </a:ln>
        </p:spPr>
      </p:cxnSp>
      <p:cxnSp>
        <p:nvCxnSpPr>
          <p:cNvPr id="572" name="Google Shape;572;p26"/>
          <p:cNvCxnSpPr/>
          <p:nvPr/>
        </p:nvCxnSpPr>
        <p:spPr>
          <a:xfrm rot="10800000">
            <a:off x="22154200" y="10492050"/>
            <a:ext cx="0" cy="662100"/>
          </a:xfrm>
          <a:prstGeom prst="straightConnector1">
            <a:avLst/>
          </a:prstGeom>
          <a:noFill/>
          <a:ln cap="flat" cmpd="sng" w="28575">
            <a:solidFill>
              <a:srgbClr val="AE0202"/>
            </a:solidFill>
            <a:prstDash val="solid"/>
            <a:round/>
            <a:headEnd len="sm" w="sm" type="none"/>
            <a:tailEnd len="med" w="med" type="triangle"/>
          </a:ln>
        </p:spPr>
      </p:cxnSp>
      <p:cxnSp>
        <p:nvCxnSpPr>
          <p:cNvPr id="573" name="Google Shape;573;p26"/>
          <p:cNvCxnSpPr>
            <a:stCxn id="562" idx="0"/>
          </p:cNvCxnSpPr>
          <p:nvPr/>
        </p:nvCxnSpPr>
        <p:spPr>
          <a:xfrm flipH="1">
            <a:off x="21042654" y="3860027"/>
            <a:ext cx="14400" cy="1463400"/>
          </a:xfrm>
          <a:prstGeom prst="straightConnector1">
            <a:avLst/>
          </a:prstGeom>
          <a:noFill/>
          <a:ln cap="flat" cmpd="sng" w="28575">
            <a:solidFill>
              <a:srgbClr val="5EB2FC"/>
            </a:solidFill>
            <a:prstDash val="dash"/>
            <a:round/>
            <a:headEnd len="sm" w="sm" type="none"/>
            <a:tailEnd len="med" w="med" type="triangle"/>
          </a:ln>
        </p:spPr>
      </p:cxnSp>
      <p:pic>
        <p:nvPicPr>
          <p:cNvPr descr="05_Main-logo.png" id="574" name="Google Shape;574;p26"/>
          <p:cNvPicPr preferRelativeResize="0"/>
          <p:nvPr/>
        </p:nvPicPr>
        <p:blipFill rotWithShape="1">
          <a:blip r:embed="rId8">
            <a:alphaModFix/>
          </a:blip>
          <a:srcRect b="0" l="0" r="0" t="0"/>
          <a:stretch/>
        </p:blipFill>
        <p:spPr>
          <a:xfrm>
            <a:off x="21108951" y="736199"/>
            <a:ext cx="2620027" cy="1453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27"/>
          <p:cNvSpPr/>
          <p:nvPr/>
        </p:nvSpPr>
        <p:spPr>
          <a:xfrm>
            <a:off x="2103475" y="1961575"/>
            <a:ext cx="99300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Tracciabilità e calibrazione</a:t>
            </a:r>
            <a:endParaRPr b="1" i="0" sz="3400" u="none" cap="none" strike="noStrike">
              <a:solidFill>
                <a:srgbClr val="AF0002"/>
              </a:solidFill>
              <a:latin typeface="Raleway"/>
              <a:ea typeface="Raleway"/>
              <a:cs typeface="Raleway"/>
              <a:sym typeface="Raleway"/>
            </a:endParaRPr>
          </a:p>
        </p:txBody>
      </p:sp>
      <p:sp>
        <p:nvSpPr>
          <p:cNvPr id="580" name="Google Shape;580;p27"/>
          <p:cNvSpPr/>
          <p:nvPr/>
        </p:nvSpPr>
        <p:spPr>
          <a:xfrm>
            <a:off x="15793300" y="9295250"/>
            <a:ext cx="6397800" cy="4063800"/>
          </a:xfrm>
          <a:prstGeom prst="rect">
            <a:avLst/>
          </a:prstGeom>
          <a:solidFill>
            <a:srgbClr val="F6F7F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7"/>
          <p:cNvSpPr txBox="1"/>
          <p:nvPr/>
        </p:nvSpPr>
        <p:spPr>
          <a:xfrm>
            <a:off x="15716650" y="8750438"/>
            <a:ext cx="65511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1" lang="it-IT" sz="2600" u="none" cap="none" strike="noStrike">
                <a:solidFill>
                  <a:schemeClr val="dk1"/>
                </a:solidFill>
                <a:latin typeface="Raleway"/>
                <a:ea typeface="Raleway"/>
                <a:cs typeface="Raleway"/>
                <a:sym typeface="Raleway"/>
              </a:rPr>
              <a:t>Esempio dei risultati di una calibrazione</a:t>
            </a:r>
            <a:endParaRPr b="0" i="1" sz="2600" u="none" cap="none" strike="noStrike">
              <a:solidFill>
                <a:schemeClr val="dk1"/>
              </a:solidFill>
              <a:latin typeface="Arial"/>
              <a:ea typeface="Arial"/>
              <a:cs typeface="Arial"/>
              <a:sym typeface="Arial"/>
            </a:endParaRPr>
          </a:p>
        </p:txBody>
      </p:sp>
      <p:sp>
        <p:nvSpPr>
          <p:cNvPr id="582" name="Google Shape;582;p27"/>
          <p:cNvSpPr/>
          <p:nvPr/>
        </p:nvSpPr>
        <p:spPr>
          <a:xfrm>
            <a:off x="15589038" y="498325"/>
            <a:ext cx="6738600" cy="4063800"/>
          </a:xfrm>
          <a:prstGeom prst="rect">
            <a:avLst/>
          </a:prstGeom>
          <a:solidFill>
            <a:srgbClr val="F6F7F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3" name="Google Shape;583;p27"/>
          <p:cNvGrpSpPr/>
          <p:nvPr/>
        </p:nvGrpSpPr>
        <p:grpSpPr>
          <a:xfrm>
            <a:off x="-12940" y="-12846"/>
            <a:ext cx="1188600" cy="13752000"/>
            <a:chOff x="-12940" y="-12846"/>
            <a:chExt cx="1188600" cy="13752000"/>
          </a:xfrm>
        </p:grpSpPr>
        <p:sp>
          <p:nvSpPr>
            <p:cNvPr id="584" name="Google Shape;584;p27"/>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7"/>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sp>
        <p:nvSpPr>
          <p:cNvPr id="586" name="Google Shape;586;p27"/>
          <p:cNvSpPr txBox="1"/>
          <p:nvPr/>
        </p:nvSpPr>
        <p:spPr>
          <a:xfrm>
            <a:off x="3704492" y="3610708"/>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7" name="Google Shape;587;p27"/>
          <p:cNvSpPr/>
          <p:nvPr/>
        </p:nvSpPr>
        <p:spPr>
          <a:xfrm>
            <a:off x="2176550" y="4122725"/>
            <a:ext cx="11165700" cy="8736300"/>
          </a:xfrm>
          <a:prstGeom prst="rect">
            <a:avLst/>
          </a:prstGeom>
          <a:noFill/>
          <a:ln>
            <a:noFill/>
          </a:ln>
        </p:spPr>
        <p:txBody>
          <a:bodyPr anchorCtr="0" anchor="ctr" bIns="76300" lIns="76300" spcFirstLastPara="1" rIns="76300" wrap="square" tIns="76300">
            <a:noAutofit/>
          </a:bodyPr>
          <a:lstStyle/>
          <a:p>
            <a:pPr indent="0" lvl="0" marL="0" marR="0" rtl="0" algn="l">
              <a:lnSpc>
                <a:spcPct val="115000"/>
              </a:lnSpc>
              <a:spcBef>
                <a:spcPts val="0"/>
              </a:spcBef>
              <a:spcAft>
                <a:spcPts val="0"/>
              </a:spcAft>
              <a:buClr>
                <a:srgbClr val="000000"/>
              </a:buClr>
              <a:buSzPts val="1400"/>
              <a:buFont typeface="Helvetica Neue"/>
              <a:buNone/>
            </a:pPr>
            <a:r>
              <a:rPr b="0" i="0" lang="it-IT" sz="3300" u="none" cap="none" strike="noStrike">
                <a:solidFill>
                  <a:schemeClr val="dk1"/>
                </a:solidFill>
                <a:latin typeface="Raleway"/>
                <a:ea typeface="Raleway"/>
                <a:cs typeface="Raleway"/>
                <a:sym typeface="Raleway"/>
              </a:rPr>
              <a:t>Il </a:t>
            </a:r>
            <a:r>
              <a:rPr b="1" i="0" lang="it-IT" sz="3300" u="none" cap="none" strike="noStrike">
                <a:solidFill>
                  <a:srgbClr val="AE0202"/>
                </a:solidFill>
                <a:latin typeface="Raleway"/>
                <a:ea typeface="Raleway"/>
                <a:cs typeface="Raleway"/>
                <a:sym typeface="Raleway"/>
              </a:rPr>
              <a:t>setup e l’attivazione di nuovi PoP </a:t>
            </a:r>
            <a:r>
              <a:rPr b="0" i="0" lang="it-IT" sz="3300" u="none" cap="none" strike="noStrike">
                <a:solidFill>
                  <a:schemeClr val="dk1"/>
                </a:solidFill>
                <a:latin typeface="Raleway"/>
                <a:ea typeface="Raleway"/>
                <a:cs typeface="Raleway"/>
                <a:sym typeface="Raleway"/>
              </a:rPr>
              <a:t>sono eseguiti con una </a:t>
            </a:r>
            <a:r>
              <a:rPr b="1" i="0" lang="it-IT" sz="3300" u="none" cap="none" strike="noStrike">
                <a:solidFill>
                  <a:schemeClr val="dk1"/>
                </a:solidFill>
                <a:latin typeface="Raleway"/>
                <a:ea typeface="Raleway"/>
                <a:cs typeface="Raleway"/>
                <a:sym typeface="Raleway"/>
              </a:rPr>
              <a:t>calibrazione del segnale di tempo consegnato</a:t>
            </a:r>
            <a:r>
              <a:rPr b="0" i="0" lang="it-IT" sz="3300" u="none" cap="none" strike="noStrike">
                <a:solidFill>
                  <a:schemeClr val="dk1"/>
                </a:solidFill>
                <a:latin typeface="Raleway"/>
                <a:ea typeface="Raleway"/>
                <a:cs typeface="Raleway"/>
                <a:sym typeface="Raleway"/>
              </a:rPr>
              <a:t> con strumenti certificati INRiM</a:t>
            </a:r>
            <a:endParaRPr b="0" i="0" sz="33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t/>
            </a:r>
            <a:endParaRPr b="0" i="0" sz="33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t/>
            </a:r>
            <a:endParaRPr b="0" i="0" sz="33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rPr b="1" i="0" lang="it-IT" sz="3300" u="none" cap="none" strike="noStrike">
                <a:solidFill>
                  <a:srgbClr val="AE0202"/>
                </a:solidFill>
                <a:latin typeface="Raleway"/>
                <a:ea typeface="Raleway"/>
                <a:cs typeface="Raleway"/>
                <a:sym typeface="Raleway"/>
              </a:rPr>
              <a:t>La distribuzione di tempo </a:t>
            </a:r>
            <a:r>
              <a:rPr b="0" i="0" lang="it-IT" sz="3300" u="none" cap="none" strike="noStrike">
                <a:solidFill>
                  <a:schemeClr val="dk1"/>
                </a:solidFill>
                <a:latin typeface="Raleway"/>
                <a:ea typeface="Raleway"/>
                <a:cs typeface="Raleway"/>
                <a:sym typeface="Raleway"/>
              </a:rPr>
              <a:t> basata su link long-haul su sistemi DWDM necessita di una </a:t>
            </a:r>
            <a:r>
              <a:rPr b="1" i="0" lang="it-IT" sz="3300" u="none" cap="none" strike="noStrike">
                <a:solidFill>
                  <a:schemeClr val="dk1"/>
                </a:solidFill>
                <a:latin typeface="Raleway"/>
                <a:ea typeface="Raleway"/>
                <a:cs typeface="Raleway"/>
                <a:sym typeface="Raleway"/>
              </a:rPr>
              <a:t>compensazione dell’asimmetria</a:t>
            </a:r>
            <a:r>
              <a:rPr b="0" i="0" lang="it-IT" sz="3300" u="none" cap="none" strike="noStrike">
                <a:solidFill>
                  <a:schemeClr val="dk1"/>
                </a:solidFill>
                <a:latin typeface="Raleway"/>
                <a:ea typeface="Raleway"/>
                <a:cs typeface="Raleway"/>
                <a:sym typeface="Raleway"/>
              </a:rPr>
              <a:t> e </a:t>
            </a:r>
            <a:r>
              <a:rPr b="1" i="0" lang="it-IT" sz="3300" u="none" cap="none" strike="noStrike">
                <a:solidFill>
                  <a:schemeClr val="dk1"/>
                </a:solidFill>
                <a:latin typeface="Raleway"/>
                <a:ea typeface="Raleway"/>
                <a:cs typeface="Raleway"/>
                <a:sym typeface="Raleway"/>
              </a:rPr>
              <a:t>monitoring continuo</a:t>
            </a:r>
            <a:endParaRPr b="1" i="0" sz="33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t/>
            </a:r>
            <a:endParaRPr b="0" i="0" sz="33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t/>
            </a:r>
            <a:endParaRPr b="0" i="0" sz="33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rPr b="1" i="0" lang="it-IT" sz="3300" u="none" cap="none" strike="noStrike">
                <a:solidFill>
                  <a:srgbClr val="AE0202"/>
                </a:solidFill>
                <a:latin typeface="Raleway"/>
                <a:ea typeface="Raleway"/>
                <a:cs typeface="Raleway"/>
                <a:sym typeface="Raleway"/>
              </a:rPr>
              <a:t>Raccolta e analisi</a:t>
            </a:r>
            <a:r>
              <a:rPr b="0" i="0" lang="it-IT" sz="3300" u="none" cap="none" strike="noStrike">
                <a:solidFill>
                  <a:schemeClr val="dk1"/>
                </a:solidFill>
                <a:latin typeface="Raleway"/>
                <a:ea typeface="Raleway"/>
                <a:cs typeface="Raleway"/>
                <a:sym typeface="Raleway"/>
              </a:rPr>
              <a:t> dei KPI dalla catena di distribuzione permette di avere la </a:t>
            </a:r>
            <a:r>
              <a:rPr b="1" i="0" lang="it-IT" sz="3300" u="none" cap="none" strike="noStrike">
                <a:solidFill>
                  <a:schemeClr val="dk1"/>
                </a:solidFill>
                <a:latin typeface="Raleway"/>
                <a:ea typeface="Raleway"/>
                <a:cs typeface="Raleway"/>
                <a:sym typeface="Raleway"/>
              </a:rPr>
              <a:t>tracciabilità a UTC(IT) </a:t>
            </a:r>
            <a:r>
              <a:rPr b="0" i="0" lang="it-IT" sz="3300" u="none" cap="none" strike="noStrike">
                <a:solidFill>
                  <a:schemeClr val="dk1"/>
                </a:solidFill>
                <a:latin typeface="Raleway"/>
                <a:ea typeface="Raleway"/>
                <a:cs typeface="Raleway"/>
                <a:sym typeface="Raleway"/>
              </a:rPr>
              <a:t>(</a:t>
            </a:r>
            <a:r>
              <a:rPr b="1" i="0" lang="it-IT" sz="3300" u="none" cap="none" strike="noStrike">
                <a:solidFill>
                  <a:schemeClr val="dk1"/>
                </a:solidFill>
                <a:latin typeface="Raleway"/>
                <a:ea typeface="Raleway"/>
                <a:cs typeface="Raleway"/>
                <a:sym typeface="Raleway"/>
              </a:rPr>
              <a:t>compliant MiFID II</a:t>
            </a:r>
            <a:r>
              <a:rPr b="0" i="0" lang="it-IT" sz="3300" u="none" cap="none" strike="noStrike">
                <a:solidFill>
                  <a:schemeClr val="dk1"/>
                </a:solidFill>
                <a:latin typeface="Raleway"/>
                <a:ea typeface="Raleway"/>
                <a:cs typeface="Raleway"/>
                <a:sym typeface="Raleway"/>
              </a:rPr>
              <a:t>)</a:t>
            </a:r>
            <a:endParaRPr b="0" i="0" sz="3300" u="none" cap="none" strike="noStrike">
              <a:solidFill>
                <a:schemeClr val="dk1"/>
              </a:solidFill>
              <a:latin typeface="Raleway"/>
              <a:ea typeface="Raleway"/>
              <a:cs typeface="Raleway"/>
              <a:sym typeface="Raleway"/>
            </a:endParaRPr>
          </a:p>
        </p:txBody>
      </p:sp>
      <p:pic>
        <p:nvPicPr>
          <p:cNvPr id="588" name="Google Shape;588;p27"/>
          <p:cNvPicPr preferRelativeResize="0"/>
          <p:nvPr/>
        </p:nvPicPr>
        <p:blipFill rotWithShape="1">
          <a:blip r:embed="rId3">
            <a:alphaModFix/>
          </a:blip>
          <a:srcRect b="0" l="0" r="0" t="0"/>
          <a:stretch/>
        </p:blipFill>
        <p:spPr>
          <a:xfrm>
            <a:off x="15716696" y="617434"/>
            <a:ext cx="6551007" cy="2799314"/>
          </a:xfrm>
          <a:prstGeom prst="rect">
            <a:avLst/>
          </a:prstGeom>
          <a:noFill/>
          <a:ln>
            <a:noFill/>
          </a:ln>
        </p:spPr>
      </p:pic>
      <p:sp>
        <p:nvSpPr>
          <p:cNvPr id="589" name="Google Shape;589;p27"/>
          <p:cNvSpPr/>
          <p:nvPr/>
        </p:nvSpPr>
        <p:spPr>
          <a:xfrm>
            <a:off x="16739214" y="3408095"/>
            <a:ext cx="4951800" cy="796200"/>
          </a:xfrm>
          <a:prstGeom prst="rect">
            <a:avLst/>
          </a:prstGeom>
          <a:noFill/>
          <a:ln>
            <a:noFill/>
          </a:ln>
        </p:spPr>
        <p:txBody>
          <a:bodyPr anchorCtr="0" anchor="ctr" bIns="76300" lIns="76300" spcFirstLastPara="1" rIns="76300" wrap="square" tIns="76300">
            <a:noAutofit/>
          </a:bodyPr>
          <a:lstStyle/>
          <a:p>
            <a:pPr indent="0" lvl="0" marL="0" marR="0" rtl="0" algn="ctr">
              <a:lnSpc>
                <a:spcPct val="115000"/>
              </a:lnSpc>
              <a:spcBef>
                <a:spcPts val="0"/>
              </a:spcBef>
              <a:spcAft>
                <a:spcPts val="0"/>
              </a:spcAft>
              <a:buClr>
                <a:srgbClr val="000000"/>
              </a:buClr>
              <a:buSzPts val="1400"/>
              <a:buFont typeface="Helvetica Neue"/>
              <a:buNone/>
            </a:pPr>
            <a:r>
              <a:rPr b="0" i="0" lang="it-IT" sz="2300" u="none" cap="none" strike="noStrike">
                <a:solidFill>
                  <a:schemeClr val="dk1"/>
                </a:solidFill>
                <a:latin typeface="Raleway ExtraBold"/>
                <a:ea typeface="Raleway ExtraBold"/>
                <a:cs typeface="Raleway ExtraBold"/>
                <a:sym typeface="Raleway ExtraBold"/>
              </a:rPr>
              <a:t>UTC(IT) TIME SCALE </a:t>
            </a:r>
            <a:endParaRPr b="0" i="0" sz="2300" u="none" cap="none" strike="noStrike">
              <a:solidFill>
                <a:schemeClr val="dk1"/>
              </a:solidFill>
              <a:latin typeface="Raleway ExtraBold"/>
              <a:ea typeface="Raleway ExtraBold"/>
              <a:cs typeface="Raleway ExtraBold"/>
              <a:sym typeface="Raleway ExtraBold"/>
            </a:endParaRPr>
          </a:p>
          <a:p>
            <a:pPr indent="0" lvl="0" marL="0" marR="0" rtl="0" algn="ctr">
              <a:lnSpc>
                <a:spcPct val="115000"/>
              </a:lnSpc>
              <a:spcBef>
                <a:spcPts val="0"/>
              </a:spcBef>
              <a:spcAft>
                <a:spcPts val="0"/>
              </a:spcAft>
              <a:buClr>
                <a:srgbClr val="000000"/>
              </a:buClr>
              <a:buSzPts val="1400"/>
              <a:buFont typeface="Helvetica Neue"/>
              <a:buNone/>
            </a:pPr>
            <a:r>
              <a:rPr b="0" i="0" lang="it-IT" sz="2300" u="none" cap="none" strike="noStrike">
                <a:solidFill>
                  <a:schemeClr val="dk1"/>
                </a:solidFill>
                <a:latin typeface="Raleway"/>
                <a:ea typeface="Raleway"/>
                <a:cs typeface="Raleway"/>
                <a:sym typeface="Raleway"/>
              </a:rPr>
              <a:t>Caesium Clock trasportabile</a:t>
            </a:r>
            <a:endParaRPr b="0" i="0" sz="2300" u="none" cap="none" strike="noStrike">
              <a:solidFill>
                <a:schemeClr val="dk1"/>
              </a:solidFill>
              <a:latin typeface="Raleway"/>
              <a:ea typeface="Raleway"/>
              <a:cs typeface="Raleway"/>
              <a:sym typeface="Raleway"/>
            </a:endParaRPr>
          </a:p>
        </p:txBody>
      </p:sp>
      <p:sp>
        <p:nvSpPr>
          <p:cNvPr id="590" name="Google Shape;590;p27"/>
          <p:cNvSpPr/>
          <p:nvPr/>
        </p:nvSpPr>
        <p:spPr>
          <a:xfrm>
            <a:off x="16853110" y="12075665"/>
            <a:ext cx="4701600" cy="796200"/>
          </a:xfrm>
          <a:prstGeom prst="rect">
            <a:avLst/>
          </a:prstGeom>
          <a:noFill/>
          <a:ln>
            <a:noFill/>
          </a:ln>
        </p:spPr>
        <p:txBody>
          <a:bodyPr anchorCtr="0" anchor="ctr" bIns="76300" lIns="76300" spcFirstLastPara="1" rIns="76300" wrap="square" tIns="76300">
            <a:noAutofit/>
          </a:bodyPr>
          <a:lstStyle/>
          <a:p>
            <a:pPr indent="0" lvl="0" marL="0" marR="0" rtl="0" algn="ctr">
              <a:lnSpc>
                <a:spcPct val="115000"/>
              </a:lnSpc>
              <a:spcBef>
                <a:spcPts val="0"/>
              </a:spcBef>
              <a:spcAft>
                <a:spcPts val="0"/>
              </a:spcAft>
              <a:buClr>
                <a:srgbClr val="000000"/>
              </a:buClr>
              <a:buSzPts val="1400"/>
              <a:buFont typeface="Helvetica Neue"/>
              <a:buNone/>
            </a:pPr>
            <a:r>
              <a:rPr b="0" i="0" lang="it-IT" sz="2300" u="none" cap="none" strike="noStrike">
                <a:solidFill>
                  <a:schemeClr val="dk1"/>
                </a:solidFill>
                <a:latin typeface="Raleway ExtraBold"/>
                <a:ea typeface="Raleway ExtraBold"/>
                <a:cs typeface="Raleway ExtraBold"/>
                <a:sym typeface="Raleway ExtraBold"/>
              </a:rPr>
              <a:t>HIGH PRECISION AND ULTRA-LOW NOISE GNSS RECEIVER</a:t>
            </a:r>
            <a:endParaRPr b="0" i="0" sz="29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Helvetica Neue"/>
              <a:buNone/>
            </a:pPr>
            <a:r>
              <a:rPr b="0" i="0" lang="it-IT" sz="2300" u="none" cap="none" strike="noStrike">
                <a:solidFill>
                  <a:schemeClr val="dk1"/>
                </a:solidFill>
                <a:latin typeface="Raleway"/>
                <a:ea typeface="Raleway"/>
                <a:cs typeface="Raleway"/>
                <a:sym typeface="Raleway"/>
              </a:rPr>
              <a:t>con antenna Geodetica</a:t>
            </a:r>
            <a:endParaRPr b="0" i="0" sz="2300" u="none" cap="none" strike="noStrike">
              <a:solidFill>
                <a:srgbClr val="000000"/>
              </a:solidFill>
              <a:latin typeface="Raleway"/>
              <a:ea typeface="Raleway"/>
              <a:cs typeface="Raleway"/>
              <a:sym typeface="Raleway"/>
            </a:endParaRPr>
          </a:p>
        </p:txBody>
      </p:sp>
      <p:sp>
        <p:nvSpPr>
          <p:cNvPr id="591" name="Google Shape;591;p27"/>
          <p:cNvSpPr/>
          <p:nvPr/>
        </p:nvSpPr>
        <p:spPr>
          <a:xfrm>
            <a:off x="2086200" y="1077775"/>
            <a:ext cx="83280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i="0" lang="it-IT" sz="5000" u="none" cap="none" strike="noStrike">
                <a:solidFill>
                  <a:schemeClr val="dk1"/>
                </a:solidFill>
                <a:latin typeface="Raleway"/>
                <a:ea typeface="Raleway"/>
                <a:cs typeface="Raleway"/>
                <a:sym typeface="Raleway"/>
              </a:rPr>
              <a:t>TaaS - Time as a Service</a:t>
            </a:r>
            <a:endParaRPr b="0" i="0" sz="5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rgbClr val="000000"/>
              </a:solidFill>
              <a:latin typeface="Raleway"/>
              <a:ea typeface="Raleway"/>
              <a:cs typeface="Raleway"/>
              <a:sym typeface="Raleway"/>
            </a:endParaRPr>
          </a:p>
        </p:txBody>
      </p:sp>
      <p:sp>
        <p:nvSpPr>
          <p:cNvPr id="592" name="Google Shape;592;p27"/>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93" name="Google Shape;593;p27"/>
          <p:cNvPicPr preferRelativeResize="0"/>
          <p:nvPr/>
        </p:nvPicPr>
        <p:blipFill rotWithShape="1">
          <a:blip r:embed="rId4">
            <a:alphaModFix/>
          </a:blip>
          <a:srcRect b="0" l="0" r="0" t="0"/>
          <a:stretch/>
        </p:blipFill>
        <p:spPr>
          <a:xfrm>
            <a:off x="15999392" y="9681104"/>
            <a:ext cx="5970877" cy="1965449"/>
          </a:xfrm>
          <a:prstGeom prst="rect">
            <a:avLst/>
          </a:prstGeom>
          <a:noFill/>
          <a:ln>
            <a:noFill/>
          </a:ln>
        </p:spPr>
      </p:pic>
      <p:pic>
        <p:nvPicPr>
          <p:cNvPr id="594" name="Google Shape;594;p27"/>
          <p:cNvPicPr preferRelativeResize="0"/>
          <p:nvPr/>
        </p:nvPicPr>
        <p:blipFill rotWithShape="1">
          <a:blip r:embed="rId5">
            <a:alphaModFix/>
          </a:blip>
          <a:srcRect b="0" l="0" r="0" t="0"/>
          <a:stretch/>
        </p:blipFill>
        <p:spPr>
          <a:xfrm>
            <a:off x="13342250" y="4717874"/>
            <a:ext cx="5418420" cy="4063800"/>
          </a:xfrm>
          <a:prstGeom prst="rect">
            <a:avLst/>
          </a:prstGeom>
          <a:noFill/>
          <a:ln>
            <a:noFill/>
          </a:ln>
        </p:spPr>
      </p:pic>
      <p:pic>
        <p:nvPicPr>
          <p:cNvPr id="595" name="Google Shape;595;p27"/>
          <p:cNvPicPr preferRelativeResize="0"/>
          <p:nvPr/>
        </p:nvPicPr>
        <p:blipFill rotWithShape="1">
          <a:blip r:embed="rId6">
            <a:alphaModFix/>
          </a:blip>
          <a:srcRect b="0" l="0" r="0" t="0"/>
          <a:stretch/>
        </p:blipFill>
        <p:spPr>
          <a:xfrm>
            <a:off x="18419375" y="5137613"/>
            <a:ext cx="5808266" cy="3267161"/>
          </a:xfrm>
          <a:prstGeom prst="rect">
            <a:avLst/>
          </a:prstGeom>
          <a:noFill/>
          <a:ln>
            <a:noFill/>
          </a:ln>
        </p:spPr>
      </p:pic>
      <p:pic>
        <p:nvPicPr>
          <p:cNvPr descr="05_Main-logo.png" id="596" name="Google Shape;596;p27"/>
          <p:cNvPicPr preferRelativeResize="0"/>
          <p:nvPr/>
        </p:nvPicPr>
        <p:blipFill rotWithShape="1">
          <a:blip r:embed="rId7">
            <a:alphaModFix/>
          </a:blip>
          <a:srcRect b="0" l="0" r="0" t="0"/>
          <a:stretch/>
        </p:blipFill>
        <p:spPr>
          <a:xfrm>
            <a:off x="21108951" y="736199"/>
            <a:ext cx="2620027" cy="1453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g38079019997_0_46"/>
          <p:cNvSpPr txBox="1"/>
          <p:nvPr/>
        </p:nvSpPr>
        <p:spPr>
          <a:xfrm>
            <a:off x="3704492" y="3610708"/>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2" name="Google Shape;602;g38079019997_0_46"/>
          <p:cNvSpPr/>
          <p:nvPr/>
        </p:nvSpPr>
        <p:spPr>
          <a:xfrm>
            <a:off x="2176550" y="3820400"/>
            <a:ext cx="11432700" cy="8736300"/>
          </a:xfrm>
          <a:prstGeom prst="rect">
            <a:avLst/>
          </a:prstGeom>
          <a:noFill/>
          <a:ln>
            <a:noFill/>
          </a:ln>
        </p:spPr>
        <p:txBody>
          <a:bodyPr anchorCtr="0" anchor="ctr" bIns="76300" lIns="76300" spcFirstLastPara="1" rIns="76300" wrap="square" tIns="76300">
            <a:noAutofit/>
          </a:bodyPr>
          <a:lstStyle/>
          <a:p>
            <a:pPr indent="0" lvl="0" marL="0" marR="0" rtl="0" algn="l">
              <a:lnSpc>
                <a:spcPct val="115000"/>
              </a:lnSpc>
              <a:spcBef>
                <a:spcPts val="0"/>
              </a:spcBef>
              <a:spcAft>
                <a:spcPts val="0"/>
              </a:spcAft>
              <a:buClr>
                <a:srgbClr val="000000"/>
              </a:buClr>
              <a:buSzPts val="1400"/>
              <a:buFont typeface="Helvetica Neue"/>
              <a:buNone/>
            </a:pPr>
            <a:r>
              <a:rPr b="1" lang="it-IT" sz="3600">
                <a:solidFill>
                  <a:schemeClr val="dk1"/>
                </a:solidFill>
                <a:latin typeface="Raleway"/>
                <a:ea typeface="Raleway"/>
                <a:cs typeface="Raleway"/>
                <a:sym typeface="Raleway"/>
              </a:rPr>
              <a:t>INRiM</a:t>
            </a:r>
            <a:r>
              <a:rPr lang="it-IT" sz="3600">
                <a:solidFill>
                  <a:schemeClr val="dk1"/>
                </a:solidFill>
                <a:latin typeface="Raleway"/>
                <a:ea typeface="Raleway"/>
                <a:cs typeface="Raleway"/>
                <a:sym typeface="Raleway"/>
              </a:rPr>
              <a:t> per il riferimento ad UTC(IT)</a:t>
            </a:r>
            <a:endParaRPr sz="3600">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t/>
            </a:r>
            <a:endParaRPr sz="3600">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rPr lang="it-IT" sz="3600">
                <a:solidFill>
                  <a:schemeClr val="dk1"/>
                </a:solidFill>
                <a:latin typeface="Raleway"/>
                <a:ea typeface="Raleway"/>
                <a:cs typeface="Raleway"/>
                <a:sym typeface="Raleway"/>
              </a:rPr>
              <a:t>Altri IXP o Datacenters per ampliare la copertura della distribuzione di tempo.</a:t>
            </a:r>
            <a:endParaRPr sz="3600">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t/>
            </a:r>
            <a:endParaRPr sz="3600">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rPr lang="it-IT" sz="3600">
                <a:solidFill>
                  <a:schemeClr val="dk1"/>
                </a:solidFill>
                <a:latin typeface="Raleway"/>
                <a:ea typeface="Raleway"/>
                <a:cs typeface="Raleway"/>
                <a:sym typeface="Raleway"/>
              </a:rPr>
              <a:t>Partnerships attuali:</a:t>
            </a:r>
            <a:endParaRPr sz="3600">
              <a:solidFill>
                <a:schemeClr val="dk1"/>
              </a:solidFill>
              <a:latin typeface="Raleway"/>
              <a:ea typeface="Raleway"/>
              <a:cs typeface="Raleway"/>
              <a:sym typeface="Raleway"/>
            </a:endParaRPr>
          </a:p>
          <a:p>
            <a:pPr indent="-457200" lvl="0" marL="457200" marR="0" rtl="0" algn="l">
              <a:lnSpc>
                <a:spcPct val="115000"/>
              </a:lnSpc>
              <a:spcBef>
                <a:spcPts val="0"/>
              </a:spcBef>
              <a:spcAft>
                <a:spcPts val="0"/>
              </a:spcAft>
              <a:buClr>
                <a:schemeClr val="dk1"/>
              </a:buClr>
              <a:buSzPts val="3600"/>
              <a:buFont typeface="Raleway"/>
              <a:buChar char="●"/>
            </a:pPr>
            <a:r>
              <a:rPr b="1" lang="it-IT" sz="3600">
                <a:solidFill>
                  <a:schemeClr val="dk1"/>
                </a:solidFill>
                <a:latin typeface="Raleway"/>
                <a:ea typeface="Raleway"/>
                <a:cs typeface="Raleway"/>
                <a:sym typeface="Raleway"/>
              </a:rPr>
              <a:t>ARUBA</a:t>
            </a:r>
            <a:r>
              <a:rPr lang="it-IT" sz="3600">
                <a:solidFill>
                  <a:schemeClr val="dk1"/>
                </a:solidFill>
                <a:latin typeface="Raleway"/>
                <a:ea typeface="Raleway"/>
                <a:cs typeface="Raleway"/>
                <a:sym typeface="Raleway"/>
              </a:rPr>
              <a:t> - estensione dell’architettura</a:t>
            </a:r>
            <a:endParaRPr sz="3600">
              <a:solidFill>
                <a:schemeClr val="dk1"/>
              </a:solidFill>
              <a:latin typeface="Raleway"/>
              <a:ea typeface="Raleway"/>
              <a:cs typeface="Raleway"/>
              <a:sym typeface="Raleway"/>
            </a:endParaRPr>
          </a:p>
          <a:p>
            <a:pPr indent="-457200" lvl="0" marL="457200" marR="0" rtl="0" algn="l">
              <a:lnSpc>
                <a:spcPct val="115000"/>
              </a:lnSpc>
              <a:spcBef>
                <a:spcPts val="0"/>
              </a:spcBef>
              <a:spcAft>
                <a:spcPts val="0"/>
              </a:spcAft>
              <a:buClr>
                <a:schemeClr val="dk1"/>
              </a:buClr>
              <a:buSzPts val="3600"/>
              <a:buFont typeface="Raleway"/>
              <a:buChar char="●"/>
            </a:pPr>
            <a:r>
              <a:rPr b="1" lang="it-IT" sz="3600">
                <a:solidFill>
                  <a:schemeClr val="dk1"/>
                </a:solidFill>
                <a:latin typeface="Raleway"/>
                <a:ea typeface="Raleway"/>
                <a:cs typeface="Raleway"/>
                <a:sym typeface="Raleway"/>
              </a:rPr>
              <a:t>NaMeX</a:t>
            </a:r>
            <a:r>
              <a:rPr lang="it-IT" sz="3600">
                <a:solidFill>
                  <a:schemeClr val="dk1"/>
                </a:solidFill>
                <a:latin typeface="Raleway"/>
                <a:ea typeface="Raleway"/>
                <a:cs typeface="Raleway"/>
                <a:sym typeface="Raleway"/>
              </a:rPr>
              <a:t> - NTP/PTP su rete MPLS </a:t>
            </a:r>
            <a:endParaRPr sz="3600">
              <a:solidFill>
                <a:schemeClr val="dk1"/>
              </a:solidFill>
              <a:latin typeface="Raleway"/>
              <a:ea typeface="Raleway"/>
              <a:cs typeface="Raleway"/>
              <a:sym typeface="Raleway"/>
            </a:endParaRPr>
          </a:p>
          <a:p>
            <a:pPr indent="-457200" lvl="0" marL="457200" marR="0" rtl="0" algn="l">
              <a:lnSpc>
                <a:spcPct val="115000"/>
              </a:lnSpc>
              <a:spcBef>
                <a:spcPts val="0"/>
              </a:spcBef>
              <a:spcAft>
                <a:spcPts val="0"/>
              </a:spcAft>
              <a:buClr>
                <a:schemeClr val="dk1"/>
              </a:buClr>
              <a:buSzPts val="3600"/>
              <a:buFont typeface="Raleway"/>
              <a:buChar char="●"/>
            </a:pPr>
            <a:r>
              <a:rPr b="1" lang="it-IT" sz="3600">
                <a:solidFill>
                  <a:schemeClr val="dk1"/>
                </a:solidFill>
                <a:latin typeface="Raleway"/>
                <a:ea typeface="Raleway"/>
                <a:cs typeface="Raleway"/>
                <a:sym typeface="Raleway"/>
                <a:extLst>
                  <a:ext uri="http://customooxmlschemas.google.com/">
                    <go:slidesCustomData xmlns:go="http://customooxmlschemas.google.com/" textRoundtripDataId="0"/>
                  </a:ext>
                </a:extLst>
              </a:rPr>
              <a:t>VSIX</a:t>
            </a:r>
            <a:r>
              <a:rPr lang="it-IT" sz="3600">
                <a:solidFill>
                  <a:schemeClr val="dk1"/>
                </a:solidFill>
                <a:latin typeface="Raleway"/>
                <a:ea typeface="Raleway"/>
                <a:cs typeface="Raleway"/>
                <a:sym typeface="Raleway"/>
                <a:extLst>
                  <a:ext uri="http://customooxmlschemas.google.com/">
                    <go:slidesCustomData xmlns:go="http://customooxmlschemas.google.com/" textRoundtripDataId="1"/>
                  </a:ext>
                </a:extLst>
              </a:rPr>
              <a:t> - NTP/PTP su rete MPLS</a:t>
            </a:r>
            <a:endParaRPr sz="3600">
              <a:solidFill>
                <a:schemeClr val="dk1"/>
              </a:solidFill>
              <a:latin typeface="Raleway"/>
              <a:ea typeface="Raleway"/>
              <a:cs typeface="Raleway"/>
              <a:sym typeface="Raleway"/>
            </a:endParaRPr>
          </a:p>
          <a:p>
            <a:pPr indent="0" lvl="0" marL="0" marR="0" rtl="0" algn="l">
              <a:lnSpc>
                <a:spcPct val="115000"/>
              </a:lnSpc>
              <a:spcBef>
                <a:spcPts val="0"/>
              </a:spcBef>
              <a:spcAft>
                <a:spcPts val="0"/>
              </a:spcAft>
              <a:buNone/>
            </a:pPr>
            <a:r>
              <a:t/>
            </a:r>
            <a:endParaRPr sz="3600">
              <a:solidFill>
                <a:schemeClr val="dk1"/>
              </a:solidFill>
              <a:latin typeface="Raleway"/>
              <a:ea typeface="Raleway"/>
              <a:cs typeface="Raleway"/>
              <a:sym typeface="Raleway"/>
            </a:endParaRPr>
          </a:p>
          <a:p>
            <a:pPr indent="0" lvl="0" marL="0" marR="0" rtl="0" algn="l">
              <a:lnSpc>
                <a:spcPct val="115000"/>
              </a:lnSpc>
              <a:spcBef>
                <a:spcPts val="0"/>
              </a:spcBef>
              <a:spcAft>
                <a:spcPts val="0"/>
              </a:spcAft>
              <a:buNone/>
            </a:pPr>
            <a:r>
              <a:rPr lang="it-IT" sz="3600">
                <a:solidFill>
                  <a:schemeClr val="dk1"/>
                </a:solidFill>
                <a:latin typeface="Raleway"/>
                <a:ea typeface="Raleway"/>
                <a:cs typeface="Raleway"/>
                <a:sym typeface="Raleway"/>
              </a:rPr>
              <a:t>Possibili ulteriori partnership per avvicinarci alla copertura nazionale</a:t>
            </a:r>
            <a:endParaRPr sz="3600">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Helvetica Neue"/>
              <a:buNone/>
            </a:pPr>
            <a:r>
              <a:t/>
            </a:r>
            <a:endParaRPr sz="3600">
              <a:solidFill>
                <a:schemeClr val="dk1"/>
              </a:solidFill>
              <a:latin typeface="Raleway"/>
              <a:ea typeface="Raleway"/>
              <a:cs typeface="Raleway"/>
              <a:sym typeface="Raleway"/>
            </a:endParaRPr>
          </a:p>
        </p:txBody>
      </p:sp>
      <p:grpSp>
        <p:nvGrpSpPr>
          <p:cNvPr id="603" name="Google Shape;603;g38079019997_0_46"/>
          <p:cNvGrpSpPr/>
          <p:nvPr/>
        </p:nvGrpSpPr>
        <p:grpSpPr>
          <a:xfrm>
            <a:off x="12663125" y="-195425"/>
            <a:ext cx="12376075" cy="14117175"/>
            <a:chOff x="12663125" y="-195425"/>
            <a:chExt cx="12376075" cy="14117175"/>
          </a:xfrm>
        </p:grpSpPr>
        <p:pic>
          <p:nvPicPr>
            <p:cNvPr id="604" name="Google Shape;604;g38079019997_0_46"/>
            <p:cNvPicPr preferRelativeResize="0"/>
            <p:nvPr/>
          </p:nvPicPr>
          <p:blipFill>
            <a:blip r:embed="rId3">
              <a:alphaModFix/>
            </a:blip>
            <a:stretch>
              <a:fillRect/>
            </a:stretch>
          </p:blipFill>
          <p:spPr>
            <a:xfrm>
              <a:off x="12663125" y="-195425"/>
              <a:ext cx="12376075" cy="14117175"/>
            </a:xfrm>
            <a:prstGeom prst="rect">
              <a:avLst/>
            </a:prstGeom>
            <a:noFill/>
            <a:ln>
              <a:noFill/>
            </a:ln>
          </p:spPr>
        </p:pic>
        <p:sp>
          <p:nvSpPr>
            <p:cNvPr id="605" name="Google Shape;605;g38079019997_0_46"/>
            <p:cNvSpPr/>
            <p:nvPr/>
          </p:nvSpPr>
          <p:spPr>
            <a:xfrm flipH="1" rot="10800000">
              <a:off x="13936275" y="2520950"/>
              <a:ext cx="310500" cy="316800"/>
            </a:xfrm>
            <a:prstGeom prst="ellipse">
              <a:avLst/>
            </a:prstGeom>
            <a:gradFill>
              <a:gsLst>
                <a:gs pos="0">
                  <a:srgbClr val="FF0000"/>
                </a:gs>
                <a:gs pos="100000">
                  <a:srgbClr val="800000"/>
                </a:gs>
              </a:gsLst>
              <a:path path="circle">
                <a:fillToRect b="100%" l="0%" r="100%" t="0%"/>
              </a:path>
              <a:tileRect b="0%" l="-100%" r="0%" t="-100%"/>
            </a:gradFill>
            <a:ln cap="flat" cmpd="sng" w="9525">
              <a:solidFill>
                <a:srgbClr val="800000"/>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sp>
          <p:nvSpPr>
            <p:cNvPr id="606" name="Google Shape;606;g38079019997_0_46"/>
            <p:cNvSpPr/>
            <p:nvPr/>
          </p:nvSpPr>
          <p:spPr>
            <a:xfrm flipH="1" rot="10800000">
              <a:off x="15594250" y="1961575"/>
              <a:ext cx="310500" cy="316800"/>
            </a:xfrm>
            <a:prstGeom prst="ellipse">
              <a:avLst/>
            </a:prstGeom>
            <a:gradFill>
              <a:gsLst>
                <a:gs pos="0">
                  <a:srgbClr val="FF0000"/>
                </a:gs>
                <a:gs pos="100000">
                  <a:srgbClr val="800000"/>
                </a:gs>
              </a:gsLst>
              <a:path path="circle">
                <a:fillToRect b="100%" l="0%" r="100%" t="0%"/>
              </a:path>
              <a:tileRect b="0%" l="-100%" r="0%" t="-100%"/>
            </a:gradFill>
            <a:ln cap="flat" cmpd="sng" w="9525">
              <a:solidFill>
                <a:srgbClr val="800000"/>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sp>
          <p:nvSpPr>
            <p:cNvPr id="607" name="Google Shape;607;g38079019997_0_46"/>
            <p:cNvSpPr/>
            <p:nvPr/>
          </p:nvSpPr>
          <p:spPr>
            <a:xfrm flipH="1" rot="10800000">
              <a:off x="18376183" y="7179883"/>
              <a:ext cx="310500" cy="316800"/>
            </a:xfrm>
            <a:prstGeom prst="ellipse">
              <a:avLst/>
            </a:prstGeom>
            <a:gradFill>
              <a:gsLst>
                <a:gs pos="0">
                  <a:srgbClr val="FF0000"/>
                </a:gs>
                <a:gs pos="100000">
                  <a:srgbClr val="800000"/>
                </a:gs>
              </a:gsLst>
              <a:path path="circle">
                <a:fillToRect b="100%" l="0%" r="100%" t="0%"/>
              </a:path>
              <a:tileRect b="0%" l="-100%" r="0%" t="-100%"/>
            </a:gradFill>
            <a:ln cap="flat" cmpd="sng" w="9525">
              <a:solidFill>
                <a:srgbClr val="800000"/>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sp>
          <p:nvSpPr>
            <p:cNvPr id="608" name="Google Shape;608;g38079019997_0_46"/>
            <p:cNvSpPr txBox="1"/>
            <p:nvPr/>
          </p:nvSpPr>
          <p:spPr>
            <a:xfrm rot="-2559565">
              <a:off x="14085260" y="1905092"/>
              <a:ext cx="1282984" cy="47725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900">
                  <a:solidFill>
                    <a:schemeClr val="dk1"/>
                  </a:solidFill>
                </a:rPr>
                <a:t>TORINO</a:t>
              </a:r>
              <a:endParaRPr sz="1900">
                <a:solidFill>
                  <a:schemeClr val="dk1"/>
                </a:solidFill>
              </a:endParaRPr>
            </a:p>
          </p:txBody>
        </p:sp>
        <p:sp>
          <p:nvSpPr>
            <p:cNvPr id="609" name="Google Shape;609;g38079019997_0_46"/>
            <p:cNvSpPr txBox="1"/>
            <p:nvPr/>
          </p:nvSpPr>
          <p:spPr>
            <a:xfrm rot="-2559565">
              <a:off x="15743235" y="1281042"/>
              <a:ext cx="1282984" cy="47725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900">
                  <a:solidFill>
                    <a:schemeClr val="dk1"/>
                  </a:solidFill>
                </a:rPr>
                <a:t>MILANO</a:t>
              </a:r>
              <a:endParaRPr sz="1900">
                <a:solidFill>
                  <a:schemeClr val="dk1"/>
                </a:solidFill>
              </a:endParaRPr>
            </a:p>
          </p:txBody>
        </p:sp>
        <p:sp>
          <p:nvSpPr>
            <p:cNvPr id="610" name="Google Shape;610;g38079019997_0_46"/>
            <p:cNvSpPr txBox="1"/>
            <p:nvPr/>
          </p:nvSpPr>
          <p:spPr>
            <a:xfrm rot="-2559565">
              <a:off x="18447110" y="6599442"/>
              <a:ext cx="1282984" cy="47725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900">
                  <a:solidFill>
                    <a:schemeClr val="dk1"/>
                  </a:solidFill>
                </a:rPr>
                <a:t>ROMA</a:t>
              </a:r>
              <a:endParaRPr sz="1900">
                <a:solidFill>
                  <a:schemeClr val="dk1"/>
                </a:solidFill>
              </a:endParaRPr>
            </a:p>
          </p:txBody>
        </p:sp>
      </p:grpSp>
      <p:sp>
        <p:nvSpPr>
          <p:cNvPr id="611" name="Google Shape;611;g38079019997_0_46"/>
          <p:cNvSpPr/>
          <p:nvPr/>
        </p:nvSpPr>
        <p:spPr>
          <a:xfrm>
            <a:off x="1797814" y="1884600"/>
            <a:ext cx="106344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lang="it-IT" sz="4000">
                <a:solidFill>
                  <a:srgbClr val="AF0002"/>
                </a:solidFill>
                <a:latin typeface="Raleway SemiBold"/>
                <a:ea typeface="Raleway SemiBold"/>
                <a:cs typeface="Raleway SemiBold"/>
                <a:sym typeface="Raleway SemiBold"/>
              </a:rPr>
              <a:t>Partnership e aggiornamento</a:t>
            </a:r>
            <a:endParaRPr i="0" sz="4000" u="none" cap="none" strike="noStrike">
              <a:solidFill>
                <a:schemeClr val="dk1"/>
              </a:solidFill>
              <a:latin typeface="Raleway SemiBold"/>
              <a:ea typeface="Raleway SemiBold"/>
              <a:cs typeface="Raleway SemiBold"/>
              <a:sym typeface="Raleway SemiBold"/>
            </a:endParaRPr>
          </a:p>
        </p:txBody>
      </p:sp>
      <p:sp>
        <p:nvSpPr>
          <p:cNvPr id="612" name="Google Shape;612;g38079019997_0_46"/>
          <p:cNvSpPr/>
          <p:nvPr/>
        </p:nvSpPr>
        <p:spPr>
          <a:xfrm>
            <a:off x="1797814" y="1077775"/>
            <a:ext cx="9963300" cy="883800"/>
          </a:xfrm>
          <a:prstGeom prst="rect">
            <a:avLst/>
          </a:prstGeom>
          <a:noFill/>
          <a:ln>
            <a:noFill/>
          </a:ln>
        </p:spPr>
        <p:txBody>
          <a:bodyPr anchorCtr="0" anchor="t" bIns="60825" lIns="60825" spcFirstLastPara="1" rIns="60825" wrap="square" tIns="60825">
            <a:noAutofit/>
          </a:bodyPr>
          <a:lstStyle/>
          <a:p>
            <a:pPr indent="0" lvl="0" marL="0" rtl="0" algn="l">
              <a:spcBef>
                <a:spcPts val="0"/>
              </a:spcBef>
              <a:spcAft>
                <a:spcPts val="0"/>
              </a:spcAft>
              <a:buClr>
                <a:srgbClr val="000000"/>
              </a:buClr>
              <a:buSzPts val="5000"/>
              <a:buFont typeface="Arial"/>
              <a:buNone/>
            </a:pPr>
            <a:r>
              <a:rPr b="1" lang="it-IT" sz="6000">
                <a:solidFill>
                  <a:schemeClr val="dk1"/>
                </a:solidFill>
                <a:latin typeface="Raleway"/>
                <a:ea typeface="Raleway"/>
                <a:cs typeface="Raleway"/>
                <a:sym typeface="Raleway"/>
              </a:rPr>
              <a:t>Time as a Service (TaaS)</a:t>
            </a:r>
            <a:endParaRPr sz="6000">
              <a:solidFill>
                <a:schemeClr val="dk1"/>
              </a:solidFill>
            </a:endParaRPr>
          </a:p>
          <a:p>
            <a:pPr indent="0" lvl="0" marL="0" marR="0" rtl="0" algn="l">
              <a:lnSpc>
                <a:spcPct val="100000"/>
              </a:lnSpc>
              <a:spcBef>
                <a:spcPts val="0"/>
              </a:spcBef>
              <a:spcAft>
                <a:spcPts val="0"/>
              </a:spcAft>
              <a:buClr>
                <a:srgbClr val="000000"/>
              </a:buClr>
              <a:buSzPts val="5000"/>
              <a:buFont typeface="Arial"/>
              <a:buNone/>
            </a:pPr>
            <a:r>
              <a:t/>
            </a:r>
            <a:endParaRPr b="1" sz="6000">
              <a:solidFill>
                <a:schemeClr val="dk1"/>
              </a:solidFill>
              <a:latin typeface="Raleway"/>
              <a:ea typeface="Raleway"/>
              <a:cs typeface="Raleway"/>
              <a:sym typeface="Raleway"/>
            </a:endParaRPr>
          </a:p>
        </p:txBody>
      </p:sp>
      <p:pic>
        <p:nvPicPr>
          <p:cNvPr descr="05_Main-logo.png" id="613" name="Google Shape;613;g38079019997_0_46"/>
          <p:cNvPicPr preferRelativeResize="0"/>
          <p:nvPr/>
        </p:nvPicPr>
        <p:blipFill rotWithShape="1">
          <a:blip r:embed="rId4">
            <a:alphaModFix/>
          </a:blip>
          <a:srcRect b="0" l="0" r="0" t="0"/>
          <a:stretch/>
        </p:blipFill>
        <p:spPr>
          <a:xfrm>
            <a:off x="21108951" y="736199"/>
            <a:ext cx="2620027" cy="1453326"/>
          </a:xfrm>
          <a:prstGeom prst="rect">
            <a:avLst/>
          </a:prstGeom>
          <a:noFill/>
          <a:ln>
            <a:noFill/>
          </a:ln>
        </p:spPr>
      </p:pic>
      <p:sp>
        <p:nvSpPr>
          <p:cNvPr id="614" name="Google Shape;614;g38079019997_0_46"/>
          <p:cNvSpPr txBox="1"/>
          <p:nvPr/>
        </p:nvSpPr>
        <p:spPr>
          <a:xfrm rot="-2559565">
            <a:off x="17924944" y="1355352"/>
            <a:ext cx="1282984" cy="47703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900">
                <a:solidFill>
                  <a:schemeClr val="dk1"/>
                </a:solidFill>
              </a:rPr>
              <a:t>PADOVA</a:t>
            </a:r>
            <a:endParaRPr sz="1900">
              <a:solidFill>
                <a:schemeClr val="dk1"/>
              </a:solidFill>
            </a:endParaRPr>
          </a:p>
        </p:txBody>
      </p:sp>
      <p:sp>
        <p:nvSpPr>
          <p:cNvPr id="615" name="Google Shape;615;g38079019997_0_46"/>
          <p:cNvSpPr/>
          <p:nvPr/>
        </p:nvSpPr>
        <p:spPr>
          <a:xfrm flipH="1" rot="10800000">
            <a:off x="17757252" y="1974529"/>
            <a:ext cx="310500" cy="316800"/>
          </a:xfrm>
          <a:prstGeom prst="ellipse">
            <a:avLst/>
          </a:prstGeom>
          <a:gradFill>
            <a:gsLst>
              <a:gs pos="0">
                <a:srgbClr val="FF0000"/>
              </a:gs>
              <a:gs pos="100000">
                <a:srgbClr val="800000"/>
              </a:gs>
            </a:gsLst>
            <a:path path="circle">
              <a:fillToRect b="100%" l="0%" r="100%" t="0%"/>
            </a:path>
            <a:tileRect b="0%" l="-100%" r="0%" t="-100%"/>
          </a:gradFill>
          <a:ln cap="flat" cmpd="sng" w="9525">
            <a:solidFill>
              <a:srgbClr val="800000"/>
            </a:solidFill>
            <a:prstDash val="solid"/>
            <a:round/>
            <a:headEnd len="sm" w="sm" type="none"/>
            <a:tailEnd len="sm" w="sm" type="none"/>
          </a:ln>
        </p:spPr>
        <p:txBody>
          <a:bodyPr anchorCtr="0" anchor="ctr" bIns="17400" lIns="17400" spcFirstLastPara="1" rIns="17400" wrap="square" tIns="174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200" u="none" cap="none" strike="noStrike">
              <a:solidFill>
                <a:srgbClr val="000000"/>
              </a:solidFill>
              <a:latin typeface="Arial"/>
              <a:ea typeface="Arial"/>
              <a:cs typeface="Arial"/>
              <a:sym typeface="Arial"/>
            </a:endParaRPr>
          </a:p>
        </p:txBody>
      </p:sp>
      <p:grpSp>
        <p:nvGrpSpPr>
          <p:cNvPr id="616" name="Google Shape;616;g38079019997_0_46"/>
          <p:cNvGrpSpPr/>
          <p:nvPr/>
        </p:nvGrpSpPr>
        <p:grpSpPr>
          <a:xfrm>
            <a:off x="-12940" y="-12846"/>
            <a:ext cx="1188600" cy="13752000"/>
            <a:chOff x="-12940" y="-12846"/>
            <a:chExt cx="1188600" cy="13752000"/>
          </a:xfrm>
        </p:grpSpPr>
        <p:sp>
          <p:nvSpPr>
            <p:cNvPr id="617" name="Google Shape;617;g38079019997_0_46"/>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2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g38079019997_0_46"/>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sp>
        <p:nvSpPr>
          <p:cNvPr id="619" name="Google Shape;619;g38079019997_0_46"/>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grpSp>
        <p:nvGrpSpPr>
          <p:cNvPr id="624" name="Google Shape;624;g306c5216848_0_6"/>
          <p:cNvGrpSpPr/>
          <p:nvPr/>
        </p:nvGrpSpPr>
        <p:grpSpPr>
          <a:xfrm>
            <a:off x="-12940" y="-12846"/>
            <a:ext cx="1188600" cy="13752000"/>
            <a:chOff x="-12940" y="-12846"/>
            <a:chExt cx="1188600" cy="13752000"/>
          </a:xfrm>
        </p:grpSpPr>
        <p:sp>
          <p:nvSpPr>
            <p:cNvPr id="625" name="Google Shape;625;g306c5216848_0_6"/>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g306c5216848_0_6"/>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sp>
        <p:nvSpPr>
          <p:cNvPr id="627" name="Google Shape;627;g306c5216848_0_6"/>
          <p:cNvSpPr/>
          <p:nvPr/>
        </p:nvSpPr>
        <p:spPr>
          <a:xfrm>
            <a:off x="289640" y="12350880"/>
            <a:ext cx="576000" cy="4320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628" name="Google Shape;628;g306c5216848_0_6"/>
          <p:cNvSpPr txBox="1"/>
          <p:nvPr/>
        </p:nvSpPr>
        <p:spPr>
          <a:xfrm>
            <a:off x="3704492" y="3610708"/>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9" name="Google Shape;629;g306c5216848_0_6"/>
          <p:cNvSpPr/>
          <p:nvPr/>
        </p:nvSpPr>
        <p:spPr>
          <a:xfrm>
            <a:off x="13097422" y="8676602"/>
            <a:ext cx="10062600" cy="1941000"/>
          </a:xfrm>
          <a:prstGeom prst="rect">
            <a:avLst/>
          </a:prstGeom>
          <a:noFill/>
          <a:ln>
            <a:noFill/>
          </a:ln>
        </p:spPr>
        <p:txBody>
          <a:bodyPr anchorCtr="0" anchor="ctr" bIns="76300" lIns="76300" spcFirstLastPara="1" rIns="76300" wrap="square" tIns="76300">
            <a:noAutofit/>
          </a:bodyPr>
          <a:lstStyle/>
          <a:p>
            <a:pPr indent="0" lvl="0" marL="0" marR="0" rtl="0" algn="l">
              <a:lnSpc>
                <a:spcPct val="115000"/>
              </a:lnSpc>
              <a:spcBef>
                <a:spcPts val="0"/>
              </a:spcBef>
              <a:spcAft>
                <a:spcPts val="0"/>
              </a:spcAft>
              <a:buClr>
                <a:srgbClr val="000000"/>
              </a:buClr>
              <a:buSzPts val="3600"/>
              <a:buFont typeface="Arial"/>
              <a:buNone/>
            </a:pPr>
            <a:r>
              <a:rPr b="1" i="0" lang="it-IT" sz="3600" u="none" cap="none" strike="noStrike">
                <a:solidFill>
                  <a:schemeClr val="dk1"/>
                </a:solidFill>
                <a:latin typeface="Raleway"/>
                <a:ea typeface="Raleway"/>
                <a:cs typeface="Raleway"/>
                <a:sym typeface="Raleway"/>
              </a:rPr>
              <a:t>Upgrade dell’architettura di Timing</a:t>
            </a:r>
            <a:endParaRPr b="0" i="0" sz="36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3600"/>
              <a:buFont typeface="Arial"/>
              <a:buNone/>
            </a:pPr>
            <a:r>
              <a:rPr b="0" i="0" lang="it-IT" sz="3600" u="none" cap="none" strike="noStrike">
                <a:solidFill>
                  <a:schemeClr val="dk1"/>
                </a:solidFill>
                <a:latin typeface="Raleway"/>
                <a:ea typeface="Raleway"/>
                <a:cs typeface="Raleway"/>
                <a:sym typeface="Raleway"/>
              </a:rPr>
              <a:t>e sinergie con backbone EVPN/MPLS </a:t>
            </a:r>
            <a:endParaRPr b="0" i="0" sz="3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400"/>
              <a:buFont typeface="Helvetica Neue"/>
              <a:buNone/>
            </a:pPr>
            <a:r>
              <a:t/>
            </a:r>
            <a:endParaRPr b="0" i="0" sz="3600" u="none" cap="none" strike="noStrike">
              <a:solidFill>
                <a:schemeClr val="dk1"/>
              </a:solidFill>
              <a:latin typeface="Raleway"/>
              <a:ea typeface="Raleway"/>
              <a:cs typeface="Raleway"/>
              <a:sym typeface="Raleway"/>
            </a:endParaRPr>
          </a:p>
        </p:txBody>
      </p:sp>
      <p:sp>
        <p:nvSpPr>
          <p:cNvPr id="630" name="Google Shape;630;g306c5216848_0_6"/>
          <p:cNvSpPr txBox="1"/>
          <p:nvPr/>
        </p:nvSpPr>
        <p:spPr>
          <a:xfrm>
            <a:off x="3704492" y="3610708"/>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1" name="Google Shape;631;g306c5216848_0_6"/>
          <p:cNvSpPr/>
          <p:nvPr/>
        </p:nvSpPr>
        <p:spPr>
          <a:xfrm>
            <a:off x="2086200" y="1077775"/>
            <a:ext cx="83280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i="0" lang="it-IT" sz="5000" u="none" cap="none" strike="noStrike">
                <a:solidFill>
                  <a:schemeClr val="dk1"/>
                </a:solidFill>
                <a:latin typeface="Raleway"/>
                <a:ea typeface="Raleway"/>
                <a:cs typeface="Raleway"/>
                <a:sym typeface="Raleway"/>
              </a:rPr>
              <a:t>Evoluzione TaaS</a:t>
            </a:r>
            <a:endParaRPr b="0" i="0" sz="5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rgbClr val="000000"/>
              </a:solidFill>
              <a:latin typeface="Raleway"/>
              <a:ea typeface="Raleway"/>
              <a:cs typeface="Raleway"/>
              <a:sym typeface="Raleway"/>
            </a:endParaRPr>
          </a:p>
        </p:txBody>
      </p:sp>
      <p:sp>
        <p:nvSpPr>
          <p:cNvPr id="632" name="Google Shape;632;g306c5216848_0_6"/>
          <p:cNvSpPr/>
          <p:nvPr/>
        </p:nvSpPr>
        <p:spPr>
          <a:xfrm>
            <a:off x="2171526" y="1961575"/>
            <a:ext cx="99300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Open points</a:t>
            </a:r>
            <a:endParaRPr b="1" i="0" sz="2900" u="none" cap="none" strike="noStrike">
              <a:solidFill>
                <a:srgbClr val="AF0002"/>
              </a:solidFill>
              <a:latin typeface="Raleway"/>
              <a:ea typeface="Raleway"/>
              <a:cs typeface="Raleway"/>
              <a:sym typeface="Raleway"/>
            </a:endParaRPr>
          </a:p>
          <a:p>
            <a:pPr indent="0" lvl="0" marL="0" marR="0" rtl="0" algn="l">
              <a:lnSpc>
                <a:spcPct val="120000"/>
              </a:lnSpc>
              <a:spcBef>
                <a:spcPts val="1500"/>
              </a:spcBef>
              <a:spcAft>
                <a:spcPts val="0"/>
              </a:spcAft>
              <a:buClr>
                <a:srgbClr val="000000"/>
              </a:buClr>
              <a:buSzPts val="3400"/>
              <a:buFont typeface="Arial"/>
              <a:buNone/>
            </a:pPr>
            <a:r>
              <a:t/>
            </a:r>
            <a:endParaRPr b="1" i="0" sz="3400" u="none" cap="none" strike="noStrike">
              <a:solidFill>
                <a:srgbClr val="AF0002"/>
              </a:solidFill>
              <a:latin typeface="Raleway"/>
              <a:ea typeface="Raleway"/>
              <a:cs typeface="Raleway"/>
              <a:sym typeface="Raleway"/>
            </a:endParaRPr>
          </a:p>
        </p:txBody>
      </p:sp>
      <p:sp>
        <p:nvSpPr>
          <p:cNvPr id="633" name="Google Shape;633;g306c5216848_0_6"/>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4" name="Google Shape;634;g306c5216848_0_6"/>
          <p:cNvGrpSpPr/>
          <p:nvPr/>
        </p:nvGrpSpPr>
        <p:grpSpPr>
          <a:xfrm>
            <a:off x="4712835" y="7035028"/>
            <a:ext cx="1188596" cy="1653195"/>
            <a:chOff x="6043163" y="2228100"/>
            <a:chExt cx="205700" cy="278325"/>
          </a:xfrm>
        </p:grpSpPr>
        <p:sp>
          <p:nvSpPr>
            <p:cNvPr id="635" name="Google Shape;635;g306c5216848_0_6"/>
            <p:cNvSpPr/>
            <p:nvPr/>
          </p:nvSpPr>
          <p:spPr>
            <a:xfrm>
              <a:off x="6099413" y="2277225"/>
              <a:ext cx="87225" cy="87525"/>
            </a:xfrm>
            <a:custGeom>
              <a:rect b="b" l="l" r="r" t="t"/>
              <a:pathLst>
                <a:path extrusionOk="0" h="3501" w="3489">
                  <a:moveTo>
                    <a:pt x="1798" y="369"/>
                  </a:moveTo>
                  <a:lnTo>
                    <a:pt x="1798" y="452"/>
                  </a:lnTo>
                  <a:cubicBezTo>
                    <a:pt x="1798" y="536"/>
                    <a:pt x="1858" y="619"/>
                    <a:pt x="1953" y="631"/>
                  </a:cubicBezTo>
                  <a:cubicBezTo>
                    <a:pt x="2108" y="655"/>
                    <a:pt x="2251" y="726"/>
                    <a:pt x="2394" y="810"/>
                  </a:cubicBezTo>
                  <a:cubicBezTo>
                    <a:pt x="2426" y="831"/>
                    <a:pt x="2463" y="843"/>
                    <a:pt x="2499" y="843"/>
                  </a:cubicBezTo>
                  <a:cubicBezTo>
                    <a:pt x="2544" y="843"/>
                    <a:pt x="2587" y="825"/>
                    <a:pt x="2620" y="786"/>
                  </a:cubicBezTo>
                  <a:lnTo>
                    <a:pt x="2679" y="738"/>
                  </a:lnTo>
                  <a:lnTo>
                    <a:pt x="2751" y="810"/>
                  </a:lnTo>
                  <a:lnTo>
                    <a:pt x="2703" y="869"/>
                  </a:lnTo>
                  <a:cubicBezTo>
                    <a:pt x="2644" y="929"/>
                    <a:pt x="2632" y="1036"/>
                    <a:pt x="2679" y="1107"/>
                  </a:cubicBezTo>
                  <a:cubicBezTo>
                    <a:pt x="2775" y="1238"/>
                    <a:pt x="2834" y="1381"/>
                    <a:pt x="2858" y="1536"/>
                  </a:cubicBezTo>
                  <a:cubicBezTo>
                    <a:pt x="2882" y="1631"/>
                    <a:pt x="2953" y="1691"/>
                    <a:pt x="3049" y="1691"/>
                  </a:cubicBezTo>
                  <a:lnTo>
                    <a:pt x="3120" y="1691"/>
                  </a:lnTo>
                  <a:lnTo>
                    <a:pt x="3120" y="1810"/>
                  </a:lnTo>
                  <a:lnTo>
                    <a:pt x="3049" y="1810"/>
                  </a:lnTo>
                  <a:cubicBezTo>
                    <a:pt x="2953" y="1810"/>
                    <a:pt x="2882" y="1869"/>
                    <a:pt x="2858" y="1953"/>
                  </a:cubicBezTo>
                  <a:cubicBezTo>
                    <a:pt x="2834" y="2119"/>
                    <a:pt x="2775" y="2262"/>
                    <a:pt x="2679" y="2393"/>
                  </a:cubicBezTo>
                  <a:cubicBezTo>
                    <a:pt x="2632" y="2465"/>
                    <a:pt x="2644" y="2572"/>
                    <a:pt x="2703" y="2631"/>
                  </a:cubicBezTo>
                  <a:lnTo>
                    <a:pt x="2751" y="2691"/>
                  </a:lnTo>
                  <a:lnTo>
                    <a:pt x="2679" y="2762"/>
                  </a:lnTo>
                  <a:lnTo>
                    <a:pt x="2620" y="2703"/>
                  </a:lnTo>
                  <a:cubicBezTo>
                    <a:pt x="2587" y="2670"/>
                    <a:pt x="2544" y="2652"/>
                    <a:pt x="2499" y="2652"/>
                  </a:cubicBezTo>
                  <a:cubicBezTo>
                    <a:pt x="2463" y="2652"/>
                    <a:pt x="2426" y="2664"/>
                    <a:pt x="2394" y="2691"/>
                  </a:cubicBezTo>
                  <a:cubicBezTo>
                    <a:pt x="2251" y="2774"/>
                    <a:pt x="2108" y="2834"/>
                    <a:pt x="1953" y="2869"/>
                  </a:cubicBezTo>
                  <a:cubicBezTo>
                    <a:pt x="1858" y="2881"/>
                    <a:pt x="1798" y="2965"/>
                    <a:pt x="1798" y="3048"/>
                  </a:cubicBezTo>
                  <a:lnTo>
                    <a:pt x="1798" y="3131"/>
                  </a:lnTo>
                  <a:lnTo>
                    <a:pt x="1691" y="3131"/>
                  </a:lnTo>
                  <a:lnTo>
                    <a:pt x="1691" y="3048"/>
                  </a:lnTo>
                  <a:cubicBezTo>
                    <a:pt x="1691" y="2965"/>
                    <a:pt x="1620" y="2881"/>
                    <a:pt x="1536" y="2869"/>
                  </a:cubicBezTo>
                  <a:cubicBezTo>
                    <a:pt x="1382" y="2834"/>
                    <a:pt x="1227" y="2774"/>
                    <a:pt x="1096" y="2691"/>
                  </a:cubicBezTo>
                  <a:cubicBezTo>
                    <a:pt x="1064" y="2664"/>
                    <a:pt x="1027" y="2652"/>
                    <a:pt x="989" y="2652"/>
                  </a:cubicBezTo>
                  <a:cubicBezTo>
                    <a:pt x="943" y="2652"/>
                    <a:pt x="897" y="2670"/>
                    <a:pt x="858" y="2703"/>
                  </a:cubicBezTo>
                  <a:lnTo>
                    <a:pt x="810" y="2762"/>
                  </a:lnTo>
                  <a:lnTo>
                    <a:pt x="727" y="2691"/>
                  </a:lnTo>
                  <a:lnTo>
                    <a:pt x="786" y="2631"/>
                  </a:lnTo>
                  <a:cubicBezTo>
                    <a:pt x="846" y="2572"/>
                    <a:pt x="858" y="2465"/>
                    <a:pt x="810" y="2393"/>
                  </a:cubicBezTo>
                  <a:cubicBezTo>
                    <a:pt x="715" y="2262"/>
                    <a:pt x="655" y="2119"/>
                    <a:pt x="632" y="1953"/>
                  </a:cubicBezTo>
                  <a:cubicBezTo>
                    <a:pt x="608" y="1869"/>
                    <a:pt x="536" y="1810"/>
                    <a:pt x="441" y="1810"/>
                  </a:cubicBezTo>
                  <a:lnTo>
                    <a:pt x="370" y="1810"/>
                  </a:lnTo>
                  <a:lnTo>
                    <a:pt x="370" y="1691"/>
                  </a:lnTo>
                  <a:lnTo>
                    <a:pt x="441" y="1691"/>
                  </a:lnTo>
                  <a:cubicBezTo>
                    <a:pt x="536" y="1691"/>
                    <a:pt x="608" y="1631"/>
                    <a:pt x="632" y="1536"/>
                  </a:cubicBezTo>
                  <a:cubicBezTo>
                    <a:pt x="655" y="1381"/>
                    <a:pt x="715" y="1238"/>
                    <a:pt x="810" y="1107"/>
                  </a:cubicBezTo>
                  <a:cubicBezTo>
                    <a:pt x="858" y="1036"/>
                    <a:pt x="846" y="929"/>
                    <a:pt x="786" y="869"/>
                  </a:cubicBezTo>
                  <a:lnTo>
                    <a:pt x="727" y="810"/>
                  </a:lnTo>
                  <a:lnTo>
                    <a:pt x="810" y="738"/>
                  </a:lnTo>
                  <a:lnTo>
                    <a:pt x="858" y="786"/>
                  </a:lnTo>
                  <a:cubicBezTo>
                    <a:pt x="897" y="825"/>
                    <a:pt x="944" y="843"/>
                    <a:pt x="989" y="843"/>
                  </a:cubicBezTo>
                  <a:cubicBezTo>
                    <a:pt x="1027" y="843"/>
                    <a:pt x="1064" y="831"/>
                    <a:pt x="1096" y="810"/>
                  </a:cubicBezTo>
                  <a:cubicBezTo>
                    <a:pt x="1227" y="726"/>
                    <a:pt x="1382" y="655"/>
                    <a:pt x="1536" y="631"/>
                  </a:cubicBezTo>
                  <a:cubicBezTo>
                    <a:pt x="1620" y="619"/>
                    <a:pt x="1691" y="536"/>
                    <a:pt x="1691" y="452"/>
                  </a:cubicBezTo>
                  <a:lnTo>
                    <a:pt x="1691" y="369"/>
                  </a:lnTo>
                  <a:close/>
                  <a:moveTo>
                    <a:pt x="1501" y="0"/>
                  </a:moveTo>
                  <a:cubicBezTo>
                    <a:pt x="1405" y="0"/>
                    <a:pt x="1322" y="83"/>
                    <a:pt x="1322" y="191"/>
                  </a:cubicBezTo>
                  <a:lnTo>
                    <a:pt x="1322" y="298"/>
                  </a:lnTo>
                  <a:cubicBezTo>
                    <a:pt x="1215" y="333"/>
                    <a:pt x="1120" y="369"/>
                    <a:pt x="1024" y="429"/>
                  </a:cubicBezTo>
                  <a:lnTo>
                    <a:pt x="941" y="345"/>
                  </a:lnTo>
                  <a:cubicBezTo>
                    <a:pt x="905" y="310"/>
                    <a:pt x="858" y="292"/>
                    <a:pt x="810" y="292"/>
                  </a:cubicBezTo>
                  <a:cubicBezTo>
                    <a:pt x="763" y="292"/>
                    <a:pt x="715" y="310"/>
                    <a:pt x="679" y="345"/>
                  </a:cubicBezTo>
                  <a:lnTo>
                    <a:pt x="334" y="679"/>
                  </a:lnTo>
                  <a:cubicBezTo>
                    <a:pt x="262" y="750"/>
                    <a:pt x="262" y="869"/>
                    <a:pt x="334" y="941"/>
                  </a:cubicBezTo>
                  <a:lnTo>
                    <a:pt x="417" y="1024"/>
                  </a:lnTo>
                  <a:cubicBezTo>
                    <a:pt x="370" y="1119"/>
                    <a:pt x="322" y="1214"/>
                    <a:pt x="298" y="1322"/>
                  </a:cubicBezTo>
                  <a:lnTo>
                    <a:pt x="179" y="1322"/>
                  </a:lnTo>
                  <a:cubicBezTo>
                    <a:pt x="84" y="1322"/>
                    <a:pt x="1" y="1405"/>
                    <a:pt x="1" y="1512"/>
                  </a:cubicBezTo>
                  <a:lnTo>
                    <a:pt x="1" y="1988"/>
                  </a:lnTo>
                  <a:cubicBezTo>
                    <a:pt x="1" y="2096"/>
                    <a:pt x="84" y="2179"/>
                    <a:pt x="179" y="2179"/>
                  </a:cubicBezTo>
                  <a:lnTo>
                    <a:pt x="298" y="2179"/>
                  </a:lnTo>
                  <a:cubicBezTo>
                    <a:pt x="322" y="2274"/>
                    <a:pt x="370" y="2381"/>
                    <a:pt x="417" y="2477"/>
                  </a:cubicBezTo>
                  <a:lnTo>
                    <a:pt x="334" y="2548"/>
                  </a:lnTo>
                  <a:cubicBezTo>
                    <a:pt x="262" y="2631"/>
                    <a:pt x="262" y="2738"/>
                    <a:pt x="334" y="2822"/>
                  </a:cubicBezTo>
                  <a:lnTo>
                    <a:pt x="679" y="3155"/>
                  </a:lnTo>
                  <a:cubicBezTo>
                    <a:pt x="715" y="3191"/>
                    <a:pt x="763" y="3209"/>
                    <a:pt x="810" y="3209"/>
                  </a:cubicBezTo>
                  <a:cubicBezTo>
                    <a:pt x="858" y="3209"/>
                    <a:pt x="905" y="3191"/>
                    <a:pt x="941" y="3155"/>
                  </a:cubicBezTo>
                  <a:lnTo>
                    <a:pt x="1024" y="3072"/>
                  </a:lnTo>
                  <a:cubicBezTo>
                    <a:pt x="1120" y="3119"/>
                    <a:pt x="1215" y="3167"/>
                    <a:pt x="1322" y="3191"/>
                  </a:cubicBezTo>
                  <a:lnTo>
                    <a:pt x="1322" y="3310"/>
                  </a:lnTo>
                  <a:cubicBezTo>
                    <a:pt x="1322" y="3417"/>
                    <a:pt x="1405" y="3500"/>
                    <a:pt x="1501" y="3500"/>
                  </a:cubicBezTo>
                  <a:lnTo>
                    <a:pt x="1989" y="3500"/>
                  </a:lnTo>
                  <a:cubicBezTo>
                    <a:pt x="2084" y="3500"/>
                    <a:pt x="2167" y="3417"/>
                    <a:pt x="2167" y="3310"/>
                  </a:cubicBezTo>
                  <a:lnTo>
                    <a:pt x="2167" y="3191"/>
                  </a:lnTo>
                  <a:cubicBezTo>
                    <a:pt x="2275" y="3167"/>
                    <a:pt x="2370" y="3119"/>
                    <a:pt x="2465" y="3072"/>
                  </a:cubicBezTo>
                  <a:lnTo>
                    <a:pt x="2548" y="3155"/>
                  </a:lnTo>
                  <a:cubicBezTo>
                    <a:pt x="2584" y="3191"/>
                    <a:pt x="2632" y="3209"/>
                    <a:pt x="2679" y="3209"/>
                  </a:cubicBezTo>
                  <a:cubicBezTo>
                    <a:pt x="2727" y="3209"/>
                    <a:pt x="2775" y="3191"/>
                    <a:pt x="2810" y="3155"/>
                  </a:cubicBezTo>
                  <a:lnTo>
                    <a:pt x="3156" y="2822"/>
                  </a:lnTo>
                  <a:cubicBezTo>
                    <a:pt x="3227" y="2738"/>
                    <a:pt x="3227" y="2631"/>
                    <a:pt x="3156" y="2548"/>
                  </a:cubicBezTo>
                  <a:lnTo>
                    <a:pt x="3072" y="2477"/>
                  </a:lnTo>
                  <a:cubicBezTo>
                    <a:pt x="3120" y="2381"/>
                    <a:pt x="3156" y="2274"/>
                    <a:pt x="3191" y="2179"/>
                  </a:cubicBezTo>
                  <a:lnTo>
                    <a:pt x="3310" y="2179"/>
                  </a:lnTo>
                  <a:cubicBezTo>
                    <a:pt x="3406" y="2179"/>
                    <a:pt x="3489" y="2096"/>
                    <a:pt x="3489" y="1988"/>
                  </a:cubicBezTo>
                  <a:lnTo>
                    <a:pt x="3489" y="1512"/>
                  </a:lnTo>
                  <a:cubicBezTo>
                    <a:pt x="3489" y="1405"/>
                    <a:pt x="3406" y="1322"/>
                    <a:pt x="3310" y="1322"/>
                  </a:cubicBezTo>
                  <a:lnTo>
                    <a:pt x="3191" y="1322"/>
                  </a:lnTo>
                  <a:cubicBezTo>
                    <a:pt x="3156" y="1214"/>
                    <a:pt x="3120" y="1119"/>
                    <a:pt x="3072" y="1024"/>
                  </a:cubicBezTo>
                  <a:lnTo>
                    <a:pt x="3156" y="941"/>
                  </a:lnTo>
                  <a:cubicBezTo>
                    <a:pt x="3227" y="869"/>
                    <a:pt x="3227" y="750"/>
                    <a:pt x="3156" y="679"/>
                  </a:cubicBezTo>
                  <a:lnTo>
                    <a:pt x="2810" y="345"/>
                  </a:lnTo>
                  <a:cubicBezTo>
                    <a:pt x="2775" y="310"/>
                    <a:pt x="2727" y="292"/>
                    <a:pt x="2679" y="292"/>
                  </a:cubicBezTo>
                  <a:cubicBezTo>
                    <a:pt x="2632" y="292"/>
                    <a:pt x="2584" y="310"/>
                    <a:pt x="2548" y="345"/>
                  </a:cubicBezTo>
                  <a:lnTo>
                    <a:pt x="2465" y="429"/>
                  </a:lnTo>
                  <a:cubicBezTo>
                    <a:pt x="2370" y="369"/>
                    <a:pt x="2275" y="333"/>
                    <a:pt x="2167" y="298"/>
                  </a:cubicBezTo>
                  <a:lnTo>
                    <a:pt x="2167" y="191"/>
                  </a:lnTo>
                  <a:cubicBezTo>
                    <a:pt x="2167" y="83"/>
                    <a:pt x="2084" y="0"/>
                    <a:pt x="1989" y="0"/>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36" name="Google Shape;636;g306c5216848_0_6"/>
            <p:cNvSpPr/>
            <p:nvPr/>
          </p:nvSpPr>
          <p:spPr>
            <a:xfrm>
              <a:off x="6120238" y="2298350"/>
              <a:ext cx="45575" cy="45275"/>
            </a:xfrm>
            <a:custGeom>
              <a:rect b="b" l="l" r="r" t="t"/>
              <a:pathLst>
                <a:path extrusionOk="0" h="1811" w="1823">
                  <a:moveTo>
                    <a:pt x="906" y="369"/>
                  </a:moveTo>
                  <a:cubicBezTo>
                    <a:pt x="1203" y="369"/>
                    <a:pt x="1442" y="608"/>
                    <a:pt x="1442" y="905"/>
                  </a:cubicBezTo>
                  <a:cubicBezTo>
                    <a:pt x="1442" y="1203"/>
                    <a:pt x="1203" y="1441"/>
                    <a:pt x="906" y="1441"/>
                  </a:cubicBezTo>
                  <a:cubicBezTo>
                    <a:pt x="620" y="1441"/>
                    <a:pt x="370" y="1203"/>
                    <a:pt x="370" y="905"/>
                  </a:cubicBezTo>
                  <a:cubicBezTo>
                    <a:pt x="370" y="608"/>
                    <a:pt x="620" y="369"/>
                    <a:pt x="906" y="369"/>
                  </a:cubicBezTo>
                  <a:close/>
                  <a:moveTo>
                    <a:pt x="906" y="0"/>
                  </a:moveTo>
                  <a:cubicBezTo>
                    <a:pt x="406" y="0"/>
                    <a:pt x="1" y="405"/>
                    <a:pt x="1" y="905"/>
                  </a:cubicBezTo>
                  <a:cubicBezTo>
                    <a:pt x="1" y="1405"/>
                    <a:pt x="406" y="1810"/>
                    <a:pt x="906" y="1810"/>
                  </a:cubicBezTo>
                  <a:cubicBezTo>
                    <a:pt x="1406" y="1810"/>
                    <a:pt x="1823" y="1405"/>
                    <a:pt x="1823" y="905"/>
                  </a:cubicBezTo>
                  <a:cubicBezTo>
                    <a:pt x="1823" y="405"/>
                    <a:pt x="1406" y="0"/>
                    <a:pt x="906" y="0"/>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37" name="Google Shape;637;g306c5216848_0_6"/>
            <p:cNvSpPr/>
            <p:nvPr/>
          </p:nvSpPr>
          <p:spPr>
            <a:xfrm>
              <a:off x="6063688" y="2253700"/>
              <a:ext cx="145000" cy="71750"/>
            </a:xfrm>
            <a:custGeom>
              <a:rect b="b" l="l" r="r" t="t"/>
              <a:pathLst>
                <a:path extrusionOk="0" h="2870" w="5800">
                  <a:moveTo>
                    <a:pt x="3168" y="0"/>
                  </a:moveTo>
                  <a:cubicBezTo>
                    <a:pt x="1846" y="0"/>
                    <a:pt x="727" y="965"/>
                    <a:pt x="513" y="2275"/>
                  </a:cubicBezTo>
                  <a:lnTo>
                    <a:pt x="334" y="2084"/>
                  </a:lnTo>
                  <a:cubicBezTo>
                    <a:pt x="300" y="2056"/>
                    <a:pt x="255" y="2041"/>
                    <a:pt x="210" y="2041"/>
                  </a:cubicBezTo>
                  <a:cubicBezTo>
                    <a:pt x="160" y="2041"/>
                    <a:pt x="110" y="2059"/>
                    <a:pt x="72" y="2096"/>
                  </a:cubicBezTo>
                  <a:cubicBezTo>
                    <a:pt x="1" y="2167"/>
                    <a:pt x="1" y="2286"/>
                    <a:pt x="72" y="2358"/>
                  </a:cubicBezTo>
                  <a:lnTo>
                    <a:pt x="537" y="2822"/>
                  </a:lnTo>
                  <a:lnTo>
                    <a:pt x="548" y="2822"/>
                  </a:lnTo>
                  <a:cubicBezTo>
                    <a:pt x="560" y="2834"/>
                    <a:pt x="572" y="2846"/>
                    <a:pt x="596" y="2858"/>
                  </a:cubicBezTo>
                  <a:lnTo>
                    <a:pt x="608" y="2858"/>
                  </a:lnTo>
                  <a:cubicBezTo>
                    <a:pt x="632" y="2870"/>
                    <a:pt x="656" y="2870"/>
                    <a:pt x="668" y="2870"/>
                  </a:cubicBezTo>
                  <a:cubicBezTo>
                    <a:pt x="691" y="2870"/>
                    <a:pt x="715" y="2870"/>
                    <a:pt x="739" y="2858"/>
                  </a:cubicBezTo>
                  <a:lnTo>
                    <a:pt x="763" y="2858"/>
                  </a:lnTo>
                  <a:cubicBezTo>
                    <a:pt x="763" y="2846"/>
                    <a:pt x="775" y="2846"/>
                    <a:pt x="775" y="2846"/>
                  </a:cubicBezTo>
                  <a:lnTo>
                    <a:pt x="1239" y="2536"/>
                  </a:lnTo>
                  <a:cubicBezTo>
                    <a:pt x="1334" y="2477"/>
                    <a:pt x="1358" y="2370"/>
                    <a:pt x="1310" y="2275"/>
                  </a:cubicBezTo>
                  <a:cubicBezTo>
                    <a:pt x="1271" y="2220"/>
                    <a:pt x="1211" y="2185"/>
                    <a:pt x="1148" y="2185"/>
                  </a:cubicBezTo>
                  <a:cubicBezTo>
                    <a:pt x="1115" y="2185"/>
                    <a:pt x="1081" y="2195"/>
                    <a:pt x="1049" y="2215"/>
                  </a:cubicBezTo>
                  <a:cubicBezTo>
                    <a:pt x="1049" y="2215"/>
                    <a:pt x="1049" y="2215"/>
                    <a:pt x="1037" y="2227"/>
                  </a:cubicBezTo>
                  <a:lnTo>
                    <a:pt x="894" y="2322"/>
                  </a:lnTo>
                  <a:cubicBezTo>
                    <a:pt x="1072" y="1203"/>
                    <a:pt x="2037" y="381"/>
                    <a:pt x="3168" y="370"/>
                  </a:cubicBezTo>
                  <a:cubicBezTo>
                    <a:pt x="4275" y="370"/>
                    <a:pt x="5049" y="941"/>
                    <a:pt x="5406" y="2001"/>
                  </a:cubicBezTo>
                  <a:cubicBezTo>
                    <a:pt x="5434" y="2084"/>
                    <a:pt x="5505" y="2131"/>
                    <a:pt x="5580" y="2131"/>
                  </a:cubicBezTo>
                  <a:cubicBezTo>
                    <a:pt x="5602" y="2131"/>
                    <a:pt x="5623" y="2128"/>
                    <a:pt x="5644" y="2120"/>
                  </a:cubicBezTo>
                  <a:cubicBezTo>
                    <a:pt x="5740" y="2096"/>
                    <a:pt x="5799" y="1989"/>
                    <a:pt x="5763" y="1894"/>
                  </a:cubicBezTo>
                  <a:cubicBezTo>
                    <a:pt x="5359" y="679"/>
                    <a:pt x="4442" y="0"/>
                    <a:pt x="3168" y="0"/>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38" name="Google Shape;638;g306c5216848_0_6"/>
            <p:cNvSpPr/>
            <p:nvPr/>
          </p:nvSpPr>
          <p:spPr>
            <a:xfrm>
              <a:off x="6077388" y="2316200"/>
              <a:ext cx="144975" cy="72075"/>
            </a:xfrm>
            <a:custGeom>
              <a:rect b="b" l="l" r="r" t="t"/>
              <a:pathLst>
                <a:path extrusionOk="0" h="2883" w="5799">
                  <a:moveTo>
                    <a:pt x="5096" y="1"/>
                  </a:moveTo>
                  <a:cubicBezTo>
                    <a:pt x="5096" y="1"/>
                    <a:pt x="5096" y="13"/>
                    <a:pt x="5096" y="13"/>
                  </a:cubicBezTo>
                  <a:lnTo>
                    <a:pt x="5084" y="13"/>
                  </a:lnTo>
                  <a:cubicBezTo>
                    <a:pt x="5061" y="13"/>
                    <a:pt x="5049" y="25"/>
                    <a:pt x="5037" y="36"/>
                  </a:cubicBezTo>
                  <a:lnTo>
                    <a:pt x="5025" y="36"/>
                  </a:lnTo>
                  <a:lnTo>
                    <a:pt x="4549" y="346"/>
                  </a:lnTo>
                  <a:cubicBezTo>
                    <a:pt x="4465" y="406"/>
                    <a:pt x="4441" y="513"/>
                    <a:pt x="4489" y="608"/>
                  </a:cubicBezTo>
                  <a:cubicBezTo>
                    <a:pt x="4528" y="663"/>
                    <a:pt x="4588" y="692"/>
                    <a:pt x="4651" y="692"/>
                  </a:cubicBezTo>
                  <a:cubicBezTo>
                    <a:pt x="4684" y="692"/>
                    <a:pt x="4718" y="684"/>
                    <a:pt x="4751" y="667"/>
                  </a:cubicBezTo>
                  <a:cubicBezTo>
                    <a:pt x="4751" y="667"/>
                    <a:pt x="4751" y="656"/>
                    <a:pt x="4763" y="656"/>
                  </a:cubicBezTo>
                  <a:lnTo>
                    <a:pt x="4906" y="560"/>
                  </a:lnTo>
                  <a:lnTo>
                    <a:pt x="4906" y="560"/>
                  </a:lnTo>
                  <a:cubicBezTo>
                    <a:pt x="4727" y="1680"/>
                    <a:pt x="3763" y="2501"/>
                    <a:pt x="2620" y="2501"/>
                  </a:cubicBezTo>
                  <a:cubicBezTo>
                    <a:pt x="1382" y="2501"/>
                    <a:pt x="715" y="2025"/>
                    <a:pt x="393" y="882"/>
                  </a:cubicBezTo>
                  <a:cubicBezTo>
                    <a:pt x="374" y="804"/>
                    <a:pt x="298" y="741"/>
                    <a:pt x="219" y="741"/>
                  </a:cubicBezTo>
                  <a:cubicBezTo>
                    <a:pt x="202" y="741"/>
                    <a:pt x="184" y="744"/>
                    <a:pt x="167" y="751"/>
                  </a:cubicBezTo>
                  <a:cubicBezTo>
                    <a:pt x="60" y="775"/>
                    <a:pt x="0" y="870"/>
                    <a:pt x="24" y="965"/>
                  </a:cubicBezTo>
                  <a:cubicBezTo>
                    <a:pt x="36" y="977"/>
                    <a:pt x="36" y="977"/>
                    <a:pt x="36" y="989"/>
                  </a:cubicBezTo>
                  <a:cubicBezTo>
                    <a:pt x="405" y="2275"/>
                    <a:pt x="1227" y="2882"/>
                    <a:pt x="2620" y="2882"/>
                  </a:cubicBezTo>
                  <a:cubicBezTo>
                    <a:pt x="3941" y="2870"/>
                    <a:pt x="5073" y="1918"/>
                    <a:pt x="5275" y="608"/>
                  </a:cubicBezTo>
                  <a:lnTo>
                    <a:pt x="5465" y="787"/>
                  </a:lnTo>
                  <a:cubicBezTo>
                    <a:pt x="5504" y="825"/>
                    <a:pt x="5557" y="846"/>
                    <a:pt x="5608" y="846"/>
                  </a:cubicBezTo>
                  <a:cubicBezTo>
                    <a:pt x="5652" y="846"/>
                    <a:pt x="5695" y="831"/>
                    <a:pt x="5727" y="798"/>
                  </a:cubicBezTo>
                  <a:cubicBezTo>
                    <a:pt x="5799" y="727"/>
                    <a:pt x="5799" y="608"/>
                    <a:pt x="5727" y="537"/>
                  </a:cubicBezTo>
                  <a:cubicBezTo>
                    <a:pt x="5727" y="537"/>
                    <a:pt x="5727" y="525"/>
                    <a:pt x="5727" y="525"/>
                  </a:cubicBezTo>
                  <a:lnTo>
                    <a:pt x="5251" y="60"/>
                  </a:lnTo>
                  <a:cubicBezTo>
                    <a:pt x="5251" y="48"/>
                    <a:pt x="5239" y="48"/>
                    <a:pt x="5239" y="48"/>
                  </a:cubicBezTo>
                  <a:cubicBezTo>
                    <a:pt x="5227" y="36"/>
                    <a:pt x="5227" y="36"/>
                    <a:pt x="5215" y="25"/>
                  </a:cubicBezTo>
                  <a:cubicBezTo>
                    <a:pt x="5203" y="25"/>
                    <a:pt x="5192" y="13"/>
                    <a:pt x="5180" y="13"/>
                  </a:cubicBezTo>
                  <a:lnTo>
                    <a:pt x="5156" y="13"/>
                  </a:lnTo>
                  <a:cubicBezTo>
                    <a:pt x="5144" y="13"/>
                    <a:pt x="5144" y="1"/>
                    <a:pt x="5144" y="1"/>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39" name="Google Shape;639;g306c5216848_0_6"/>
            <p:cNvSpPr/>
            <p:nvPr/>
          </p:nvSpPr>
          <p:spPr>
            <a:xfrm>
              <a:off x="6043163" y="2228100"/>
              <a:ext cx="205700" cy="278325"/>
            </a:xfrm>
            <a:custGeom>
              <a:rect b="b" l="l" r="r" t="t"/>
              <a:pathLst>
                <a:path extrusionOk="0" h="11133" w="8228">
                  <a:moveTo>
                    <a:pt x="3946" y="369"/>
                  </a:moveTo>
                  <a:cubicBezTo>
                    <a:pt x="3960" y="369"/>
                    <a:pt x="3974" y="369"/>
                    <a:pt x="3989" y="370"/>
                  </a:cubicBezTo>
                  <a:cubicBezTo>
                    <a:pt x="6037" y="370"/>
                    <a:pt x="7704" y="1905"/>
                    <a:pt x="7704" y="3775"/>
                  </a:cubicBezTo>
                  <a:cubicBezTo>
                    <a:pt x="7704" y="3787"/>
                    <a:pt x="7704" y="3787"/>
                    <a:pt x="7704" y="3799"/>
                  </a:cubicBezTo>
                  <a:lnTo>
                    <a:pt x="7846" y="5180"/>
                  </a:lnTo>
                  <a:cubicBezTo>
                    <a:pt x="7858" y="5287"/>
                    <a:pt x="7787" y="5370"/>
                    <a:pt x="7680" y="5382"/>
                  </a:cubicBezTo>
                  <a:lnTo>
                    <a:pt x="7144" y="5382"/>
                  </a:lnTo>
                  <a:cubicBezTo>
                    <a:pt x="7049" y="5382"/>
                    <a:pt x="6965" y="5454"/>
                    <a:pt x="6965" y="5561"/>
                  </a:cubicBezTo>
                  <a:lnTo>
                    <a:pt x="6799" y="7990"/>
                  </a:lnTo>
                  <a:cubicBezTo>
                    <a:pt x="6799" y="8097"/>
                    <a:pt x="6715" y="8168"/>
                    <a:pt x="6620" y="8168"/>
                  </a:cubicBezTo>
                  <a:lnTo>
                    <a:pt x="4739" y="8168"/>
                  </a:lnTo>
                  <a:cubicBezTo>
                    <a:pt x="4632" y="8168"/>
                    <a:pt x="4548" y="8252"/>
                    <a:pt x="4548" y="8359"/>
                  </a:cubicBezTo>
                  <a:lnTo>
                    <a:pt x="4548" y="10764"/>
                  </a:lnTo>
                  <a:lnTo>
                    <a:pt x="1024" y="10764"/>
                  </a:lnTo>
                  <a:lnTo>
                    <a:pt x="1024" y="9930"/>
                  </a:lnTo>
                  <a:cubicBezTo>
                    <a:pt x="1024" y="8871"/>
                    <a:pt x="953" y="7823"/>
                    <a:pt x="822" y="6775"/>
                  </a:cubicBezTo>
                  <a:lnTo>
                    <a:pt x="453" y="3822"/>
                  </a:lnTo>
                  <a:cubicBezTo>
                    <a:pt x="381" y="2977"/>
                    <a:pt x="667" y="2144"/>
                    <a:pt x="1250" y="1525"/>
                  </a:cubicBezTo>
                  <a:cubicBezTo>
                    <a:pt x="1955" y="785"/>
                    <a:pt x="2926" y="369"/>
                    <a:pt x="3946" y="369"/>
                  </a:cubicBezTo>
                  <a:close/>
                  <a:moveTo>
                    <a:pt x="3946" y="0"/>
                  </a:moveTo>
                  <a:cubicBezTo>
                    <a:pt x="2830" y="0"/>
                    <a:pt x="1753" y="463"/>
                    <a:pt x="977" y="1274"/>
                  </a:cubicBezTo>
                  <a:cubicBezTo>
                    <a:pt x="322" y="1965"/>
                    <a:pt x="0" y="2906"/>
                    <a:pt x="84" y="3858"/>
                  </a:cubicBezTo>
                  <a:lnTo>
                    <a:pt x="453" y="6811"/>
                  </a:lnTo>
                  <a:cubicBezTo>
                    <a:pt x="584" y="7847"/>
                    <a:pt x="655" y="8883"/>
                    <a:pt x="655" y="9930"/>
                  </a:cubicBezTo>
                  <a:lnTo>
                    <a:pt x="655" y="10954"/>
                  </a:lnTo>
                  <a:cubicBezTo>
                    <a:pt x="655" y="11061"/>
                    <a:pt x="738" y="11133"/>
                    <a:pt x="834" y="11133"/>
                  </a:cubicBezTo>
                  <a:lnTo>
                    <a:pt x="4739" y="11133"/>
                  </a:lnTo>
                  <a:cubicBezTo>
                    <a:pt x="4834" y="11133"/>
                    <a:pt x="4918" y="11061"/>
                    <a:pt x="4918" y="10954"/>
                  </a:cubicBezTo>
                  <a:lnTo>
                    <a:pt x="4918" y="8537"/>
                  </a:lnTo>
                  <a:lnTo>
                    <a:pt x="6620" y="8537"/>
                  </a:lnTo>
                  <a:cubicBezTo>
                    <a:pt x="6906" y="8537"/>
                    <a:pt x="7156" y="8311"/>
                    <a:pt x="7168" y="8025"/>
                  </a:cubicBezTo>
                  <a:lnTo>
                    <a:pt x="7323" y="5751"/>
                  </a:lnTo>
                  <a:lnTo>
                    <a:pt x="7668" y="5751"/>
                  </a:lnTo>
                  <a:cubicBezTo>
                    <a:pt x="7977" y="5751"/>
                    <a:pt x="8227" y="5501"/>
                    <a:pt x="8227" y="5204"/>
                  </a:cubicBezTo>
                  <a:cubicBezTo>
                    <a:pt x="8227" y="5180"/>
                    <a:pt x="8227" y="5156"/>
                    <a:pt x="8216" y="5144"/>
                  </a:cubicBezTo>
                  <a:lnTo>
                    <a:pt x="8073" y="3763"/>
                  </a:lnTo>
                  <a:cubicBezTo>
                    <a:pt x="8073" y="1691"/>
                    <a:pt x="6239" y="1"/>
                    <a:pt x="3989" y="1"/>
                  </a:cubicBezTo>
                  <a:cubicBezTo>
                    <a:pt x="3975" y="0"/>
                    <a:pt x="3960" y="0"/>
                    <a:pt x="3946" y="0"/>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grpSp>
      <p:grpSp>
        <p:nvGrpSpPr>
          <p:cNvPr id="640" name="Google Shape;640;g306c5216848_0_6"/>
          <p:cNvGrpSpPr/>
          <p:nvPr/>
        </p:nvGrpSpPr>
        <p:grpSpPr>
          <a:xfrm>
            <a:off x="9223757" y="2018398"/>
            <a:ext cx="3419738" cy="2433075"/>
            <a:chOff x="7884410" y="2952796"/>
            <a:chExt cx="3419738" cy="2433075"/>
          </a:xfrm>
        </p:grpSpPr>
        <p:sp>
          <p:nvSpPr>
            <p:cNvPr id="641" name="Google Shape;641;g306c5216848_0_6"/>
            <p:cNvSpPr/>
            <p:nvPr/>
          </p:nvSpPr>
          <p:spPr>
            <a:xfrm rot="-5400000">
              <a:off x="7491592" y="3345613"/>
              <a:ext cx="2433075" cy="1647440"/>
            </a:xfrm>
            <a:custGeom>
              <a:rect b="b" l="l" r="r" t="t"/>
              <a:pathLst>
                <a:path extrusionOk="0" h="30288" w="45983">
                  <a:moveTo>
                    <a:pt x="22968" y="1"/>
                  </a:moveTo>
                  <a:cubicBezTo>
                    <a:pt x="22310" y="1"/>
                    <a:pt x="21652" y="170"/>
                    <a:pt x="21063" y="510"/>
                  </a:cubicBezTo>
                  <a:lnTo>
                    <a:pt x="1870" y="11606"/>
                  </a:lnTo>
                  <a:cubicBezTo>
                    <a:pt x="691" y="12297"/>
                    <a:pt x="0" y="13547"/>
                    <a:pt x="0" y="14916"/>
                  </a:cubicBezTo>
                  <a:lnTo>
                    <a:pt x="0" y="30287"/>
                  </a:lnTo>
                  <a:lnTo>
                    <a:pt x="45982" y="30287"/>
                  </a:lnTo>
                  <a:lnTo>
                    <a:pt x="45982" y="14916"/>
                  </a:lnTo>
                  <a:cubicBezTo>
                    <a:pt x="45982" y="13547"/>
                    <a:pt x="45268" y="12297"/>
                    <a:pt x="44089" y="11606"/>
                  </a:cubicBezTo>
                  <a:lnTo>
                    <a:pt x="24873" y="510"/>
                  </a:lnTo>
                  <a:cubicBezTo>
                    <a:pt x="24283" y="170"/>
                    <a:pt x="23625" y="1"/>
                    <a:pt x="22968" y="1"/>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42" name="Google Shape;642;g306c5216848_0_6"/>
            <p:cNvSpPr/>
            <p:nvPr/>
          </p:nvSpPr>
          <p:spPr>
            <a:xfrm rot="-5400000">
              <a:off x="10827398" y="3802442"/>
              <a:ext cx="53" cy="733809"/>
            </a:xfrm>
            <a:custGeom>
              <a:rect b="b" l="l" r="r" t="t"/>
              <a:pathLst>
                <a:path extrusionOk="0" fill="none" h="13491" w="1">
                  <a:moveTo>
                    <a:pt x="0" y="0"/>
                  </a:moveTo>
                  <a:lnTo>
                    <a:pt x="0" y="13490"/>
                  </a:lnTo>
                </a:path>
              </a:pathLst>
            </a:custGeom>
            <a:noFill/>
            <a:ln cap="rnd" cmpd="sng" w="11300">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43" name="Google Shape;643;g306c5216848_0_6"/>
            <p:cNvSpPr/>
            <p:nvPr/>
          </p:nvSpPr>
          <p:spPr>
            <a:xfrm>
              <a:off x="8758908" y="3294645"/>
              <a:ext cx="1701613" cy="1749372"/>
            </a:xfrm>
            <a:custGeom>
              <a:rect b="b" l="l" r="r" t="t"/>
              <a:pathLst>
                <a:path extrusionOk="0" h="32162" w="32159">
                  <a:moveTo>
                    <a:pt x="16078" y="0"/>
                  </a:moveTo>
                  <a:cubicBezTo>
                    <a:pt x="13302" y="0"/>
                    <a:pt x="10525" y="718"/>
                    <a:pt x="8037" y="2152"/>
                  </a:cubicBezTo>
                  <a:cubicBezTo>
                    <a:pt x="3060" y="5022"/>
                    <a:pt x="0" y="10332"/>
                    <a:pt x="0" y="16083"/>
                  </a:cubicBezTo>
                  <a:cubicBezTo>
                    <a:pt x="0" y="21821"/>
                    <a:pt x="3060" y="27132"/>
                    <a:pt x="8037" y="30001"/>
                  </a:cubicBezTo>
                  <a:cubicBezTo>
                    <a:pt x="10525" y="31442"/>
                    <a:pt x="13302" y="32162"/>
                    <a:pt x="16078" y="32162"/>
                  </a:cubicBezTo>
                  <a:cubicBezTo>
                    <a:pt x="18854" y="32162"/>
                    <a:pt x="21628" y="31442"/>
                    <a:pt x="24110" y="30001"/>
                  </a:cubicBezTo>
                  <a:cubicBezTo>
                    <a:pt x="29087" y="27132"/>
                    <a:pt x="32159" y="21821"/>
                    <a:pt x="32159" y="16083"/>
                  </a:cubicBezTo>
                  <a:cubicBezTo>
                    <a:pt x="32159" y="10332"/>
                    <a:pt x="29087" y="5022"/>
                    <a:pt x="24110" y="2152"/>
                  </a:cubicBezTo>
                  <a:cubicBezTo>
                    <a:pt x="21628" y="718"/>
                    <a:pt x="18854" y="0"/>
                    <a:pt x="1607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234000" lIns="91425" spcFirstLastPara="1" rIns="91425" wrap="square" tIns="91425">
              <a:noAutofit/>
            </a:bodyPr>
            <a:lstStyle/>
            <a:p>
              <a:pPr indent="0" lvl="0" marL="0" marR="0" rtl="0" algn="ctr">
                <a:lnSpc>
                  <a:spcPct val="100000"/>
                </a:lnSpc>
                <a:spcBef>
                  <a:spcPts val="0"/>
                </a:spcBef>
                <a:spcAft>
                  <a:spcPts val="0"/>
                </a:spcAft>
                <a:buClr>
                  <a:srgbClr val="FCBD24"/>
                </a:buClr>
                <a:buSzPts val="3400"/>
                <a:buFont typeface="Raleway"/>
                <a:buNone/>
              </a:pPr>
              <a:r>
                <a:rPr b="0" i="0" lang="it-IT" sz="4700" u="none" cap="none" strike="noStrike">
                  <a:solidFill>
                    <a:srgbClr val="AE0202"/>
                  </a:solidFill>
                  <a:latin typeface="Raleway ExtraBold"/>
                  <a:ea typeface="Raleway ExtraBold"/>
                  <a:cs typeface="Raleway ExtraBold"/>
                  <a:sym typeface="Raleway ExtraBold"/>
                </a:rPr>
                <a:t>1</a:t>
              </a:r>
              <a:endParaRPr b="0" i="0" sz="4700" u="none" cap="none" strike="noStrike">
                <a:solidFill>
                  <a:srgbClr val="AE0202"/>
                </a:solidFill>
                <a:latin typeface="Raleway ExtraBold"/>
                <a:ea typeface="Raleway ExtraBold"/>
                <a:cs typeface="Raleway ExtraBold"/>
                <a:sym typeface="Raleway ExtraBold"/>
              </a:endParaRPr>
            </a:p>
          </p:txBody>
        </p:sp>
        <p:sp>
          <p:nvSpPr>
            <p:cNvPr id="644" name="Google Shape;644;g306c5216848_0_6"/>
            <p:cNvSpPr/>
            <p:nvPr/>
          </p:nvSpPr>
          <p:spPr>
            <a:xfrm flipH="1">
              <a:off x="10944875" y="3984699"/>
              <a:ext cx="359272" cy="369302"/>
            </a:xfrm>
            <a:custGeom>
              <a:rect b="b" l="l" r="r" t="t"/>
              <a:pathLst>
                <a:path extrusionOk="0" h="1727" w="1727">
                  <a:moveTo>
                    <a:pt x="858" y="0"/>
                  </a:moveTo>
                  <a:cubicBezTo>
                    <a:pt x="381" y="0"/>
                    <a:pt x="0" y="381"/>
                    <a:pt x="0" y="858"/>
                  </a:cubicBezTo>
                  <a:cubicBezTo>
                    <a:pt x="0" y="1334"/>
                    <a:pt x="381" y="1727"/>
                    <a:pt x="858" y="1727"/>
                  </a:cubicBezTo>
                  <a:cubicBezTo>
                    <a:pt x="1334" y="1727"/>
                    <a:pt x="1727" y="1334"/>
                    <a:pt x="1727" y="858"/>
                  </a:cubicBezTo>
                  <a:cubicBezTo>
                    <a:pt x="1727" y="381"/>
                    <a:pt x="1334" y="0"/>
                    <a:pt x="858" y="0"/>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grpSp>
      <p:grpSp>
        <p:nvGrpSpPr>
          <p:cNvPr id="645" name="Google Shape;645;g306c5216848_0_6"/>
          <p:cNvGrpSpPr/>
          <p:nvPr/>
        </p:nvGrpSpPr>
        <p:grpSpPr>
          <a:xfrm>
            <a:off x="9376157" y="4911798"/>
            <a:ext cx="3419738" cy="2433075"/>
            <a:chOff x="7884410" y="2952796"/>
            <a:chExt cx="3419738" cy="2433075"/>
          </a:xfrm>
        </p:grpSpPr>
        <p:sp>
          <p:nvSpPr>
            <p:cNvPr id="646" name="Google Shape;646;g306c5216848_0_6"/>
            <p:cNvSpPr/>
            <p:nvPr/>
          </p:nvSpPr>
          <p:spPr>
            <a:xfrm rot="-5400000">
              <a:off x="7491592" y="3345613"/>
              <a:ext cx="2433075" cy="1647440"/>
            </a:xfrm>
            <a:custGeom>
              <a:rect b="b" l="l" r="r" t="t"/>
              <a:pathLst>
                <a:path extrusionOk="0" h="30288" w="45983">
                  <a:moveTo>
                    <a:pt x="22968" y="1"/>
                  </a:moveTo>
                  <a:cubicBezTo>
                    <a:pt x="22310" y="1"/>
                    <a:pt x="21652" y="170"/>
                    <a:pt x="21063" y="510"/>
                  </a:cubicBezTo>
                  <a:lnTo>
                    <a:pt x="1870" y="11606"/>
                  </a:lnTo>
                  <a:cubicBezTo>
                    <a:pt x="691" y="12297"/>
                    <a:pt x="0" y="13547"/>
                    <a:pt x="0" y="14916"/>
                  </a:cubicBezTo>
                  <a:lnTo>
                    <a:pt x="0" y="30287"/>
                  </a:lnTo>
                  <a:lnTo>
                    <a:pt x="45982" y="30287"/>
                  </a:lnTo>
                  <a:lnTo>
                    <a:pt x="45982" y="14916"/>
                  </a:lnTo>
                  <a:cubicBezTo>
                    <a:pt x="45982" y="13547"/>
                    <a:pt x="45268" y="12297"/>
                    <a:pt x="44089" y="11606"/>
                  </a:cubicBezTo>
                  <a:lnTo>
                    <a:pt x="24873" y="510"/>
                  </a:lnTo>
                  <a:cubicBezTo>
                    <a:pt x="24283" y="170"/>
                    <a:pt x="23625" y="1"/>
                    <a:pt x="22968" y="1"/>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47" name="Google Shape;647;g306c5216848_0_6"/>
            <p:cNvSpPr/>
            <p:nvPr/>
          </p:nvSpPr>
          <p:spPr>
            <a:xfrm rot="-5400000">
              <a:off x="10827398" y="3802442"/>
              <a:ext cx="53" cy="733809"/>
            </a:xfrm>
            <a:custGeom>
              <a:rect b="b" l="l" r="r" t="t"/>
              <a:pathLst>
                <a:path extrusionOk="0" fill="none" h="13491" w="1">
                  <a:moveTo>
                    <a:pt x="0" y="0"/>
                  </a:moveTo>
                  <a:lnTo>
                    <a:pt x="0" y="13490"/>
                  </a:lnTo>
                </a:path>
              </a:pathLst>
            </a:custGeom>
            <a:noFill/>
            <a:ln cap="rnd" cmpd="sng" w="11300">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48" name="Google Shape;648;g306c5216848_0_6"/>
            <p:cNvSpPr/>
            <p:nvPr/>
          </p:nvSpPr>
          <p:spPr>
            <a:xfrm>
              <a:off x="8758908" y="3294645"/>
              <a:ext cx="1701613" cy="1749372"/>
            </a:xfrm>
            <a:custGeom>
              <a:rect b="b" l="l" r="r" t="t"/>
              <a:pathLst>
                <a:path extrusionOk="0" h="32162" w="32159">
                  <a:moveTo>
                    <a:pt x="16078" y="0"/>
                  </a:moveTo>
                  <a:cubicBezTo>
                    <a:pt x="13302" y="0"/>
                    <a:pt x="10525" y="718"/>
                    <a:pt x="8037" y="2152"/>
                  </a:cubicBezTo>
                  <a:cubicBezTo>
                    <a:pt x="3060" y="5022"/>
                    <a:pt x="0" y="10332"/>
                    <a:pt x="0" y="16083"/>
                  </a:cubicBezTo>
                  <a:cubicBezTo>
                    <a:pt x="0" y="21821"/>
                    <a:pt x="3060" y="27132"/>
                    <a:pt x="8037" y="30001"/>
                  </a:cubicBezTo>
                  <a:cubicBezTo>
                    <a:pt x="10525" y="31442"/>
                    <a:pt x="13302" y="32162"/>
                    <a:pt x="16078" y="32162"/>
                  </a:cubicBezTo>
                  <a:cubicBezTo>
                    <a:pt x="18854" y="32162"/>
                    <a:pt x="21628" y="31442"/>
                    <a:pt x="24110" y="30001"/>
                  </a:cubicBezTo>
                  <a:cubicBezTo>
                    <a:pt x="29087" y="27132"/>
                    <a:pt x="32159" y="21821"/>
                    <a:pt x="32159" y="16083"/>
                  </a:cubicBezTo>
                  <a:cubicBezTo>
                    <a:pt x="32159" y="10332"/>
                    <a:pt x="29087" y="5022"/>
                    <a:pt x="24110" y="2152"/>
                  </a:cubicBezTo>
                  <a:cubicBezTo>
                    <a:pt x="21628" y="718"/>
                    <a:pt x="18854" y="0"/>
                    <a:pt x="1607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234000" lIns="91425" spcFirstLastPara="1" rIns="91425" wrap="square" tIns="91425">
              <a:noAutofit/>
            </a:bodyPr>
            <a:lstStyle/>
            <a:p>
              <a:pPr indent="0" lvl="0" marL="0" marR="0" rtl="0" algn="ctr">
                <a:lnSpc>
                  <a:spcPct val="100000"/>
                </a:lnSpc>
                <a:spcBef>
                  <a:spcPts val="0"/>
                </a:spcBef>
                <a:spcAft>
                  <a:spcPts val="0"/>
                </a:spcAft>
                <a:buClr>
                  <a:srgbClr val="FCBD24"/>
                </a:buClr>
                <a:buSzPts val="3400"/>
                <a:buFont typeface="Raleway"/>
                <a:buNone/>
              </a:pPr>
              <a:r>
                <a:rPr b="0" i="0" lang="it-IT" sz="4700" u="none" cap="none" strike="noStrike">
                  <a:solidFill>
                    <a:srgbClr val="AE0202"/>
                  </a:solidFill>
                  <a:latin typeface="Raleway ExtraBold"/>
                  <a:ea typeface="Raleway ExtraBold"/>
                  <a:cs typeface="Raleway ExtraBold"/>
                  <a:sym typeface="Raleway ExtraBold"/>
                </a:rPr>
                <a:t>2</a:t>
              </a:r>
              <a:endParaRPr b="0" i="0" sz="4700" u="none" cap="none" strike="noStrike">
                <a:solidFill>
                  <a:srgbClr val="AE0202"/>
                </a:solidFill>
                <a:latin typeface="Raleway ExtraBold"/>
                <a:ea typeface="Raleway ExtraBold"/>
                <a:cs typeface="Raleway ExtraBold"/>
                <a:sym typeface="Raleway ExtraBold"/>
              </a:endParaRPr>
            </a:p>
          </p:txBody>
        </p:sp>
        <p:sp>
          <p:nvSpPr>
            <p:cNvPr id="649" name="Google Shape;649;g306c5216848_0_6"/>
            <p:cNvSpPr/>
            <p:nvPr/>
          </p:nvSpPr>
          <p:spPr>
            <a:xfrm flipH="1">
              <a:off x="10944875" y="3984699"/>
              <a:ext cx="359272" cy="369302"/>
            </a:xfrm>
            <a:custGeom>
              <a:rect b="b" l="l" r="r" t="t"/>
              <a:pathLst>
                <a:path extrusionOk="0" h="1727" w="1727">
                  <a:moveTo>
                    <a:pt x="858" y="0"/>
                  </a:moveTo>
                  <a:cubicBezTo>
                    <a:pt x="381" y="0"/>
                    <a:pt x="0" y="381"/>
                    <a:pt x="0" y="858"/>
                  </a:cubicBezTo>
                  <a:cubicBezTo>
                    <a:pt x="0" y="1334"/>
                    <a:pt x="381" y="1727"/>
                    <a:pt x="858" y="1727"/>
                  </a:cubicBezTo>
                  <a:cubicBezTo>
                    <a:pt x="1334" y="1727"/>
                    <a:pt x="1727" y="1334"/>
                    <a:pt x="1727" y="858"/>
                  </a:cubicBezTo>
                  <a:cubicBezTo>
                    <a:pt x="1727" y="381"/>
                    <a:pt x="1334" y="0"/>
                    <a:pt x="858" y="0"/>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grpSp>
      <p:grpSp>
        <p:nvGrpSpPr>
          <p:cNvPr id="650" name="Google Shape;650;g306c5216848_0_6"/>
          <p:cNvGrpSpPr/>
          <p:nvPr/>
        </p:nvGrpSpPr>
        <p:grpSpPr>
          <a:xfrm>
            <a:off x="9223757" y="7805198"/>
            <a:ext cx="3419738" cy="2433075"/>
            <a:chOff x="7884410" y="2952796"/>
            <a:chExt cx="3419738" cy="2433075"/>
          </a:xfrm>
        </p:grpSpPr>
        <p:sp>
          <p:nvSpPr>
            <p:cNvPr id="651" name="Google Shape;651;g306c5216848_0_6"/>
            <p:cNvSpPr/>
            <p:nvPr/>
          </p:nvSpPr>
          <p:spPr>
            <a:xfrm rot="-5400000">
              <a:off x="7491592" y="3345613"/>
              <a:ext cx="2433075" cy="1647440"/>
            </a:xfrm>
            <a:custGeom>
              <a:rect b="b" l="l" r="r" t="t"/>
              <a:pathLst>
                <a:path extrusionOk="0" h="30288" w="45983">
                  <a:moveTo>
                    <a:pt x="22968" y="1"/>
                  </a:moveTo>
                  <a:cubicBezTo>
                    <a:pt x="22310" y="1"/>
                    <a:pt x="21652" y="170"/>
                    <a:pt x="21063" y="510"/>
                  </a:cubicBezTo>
                  <a:lnTo>
                    <a:pt x="1870" y="11606"/>
                  </a:lnTo>
                  <a:cubicBezTo>
                    <a:pt x="691" y="12297"/>
                    <a:pt x="0" y="13547"/>
                    <a:pt x="0" y="14916"/>
                  </a:cubicBezTo>
                  <a:lnTo>
                    <a:pt x="0" y="30287"/>
                  </a:lnTo>
                  <a:lnTo>
                    <a:pt x="45982" y="30287"/>
                  </a:lnTo>
                  <a:lnTo>
                    <a:pt x="45982" y="14916"/>
                  </a:lnTo>
                  <a:cubicBezTo>
                    <a:pt x="45982" y="13547"/>
                    <a:pt x="45268" y="12297"/>
                    <a:pt x="44089" y="11606"/>
                  </a:cubicBezTo>
                  <a:lnTo>
                    <a:pt x="24873" y="510"/>
                  </a:lnTo>
                  <a:cubicBezTo>
                    <a:pt x="24283" y="170"/>
                    <a:pt x="23625" y="1"/>
                    <a:pt x="22968" y="1"/>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52" name="Google Shape;652;g306c5216848_0_6"/>
            <p:cNvSpPr/>
            <p:nvPr/>
          </p:nvSpPr>
          <p:spPr>
            <a:xfrm rot="-5400000">
              <a:off x="10827398" y="3802442"/>
              <a:ext cx="53" cy="733809"/>
            </a:xfrm>
            <a:custGeom>
              <a:rect b="b" l="l" r="r" t="t"/>
              <a:pathLst>
                <a:path extrusionOk="0" fill="none" h="13491" w="1">
                  <a:moveTo>
                    <a:pt x="0" y="0"/>
                  </a:moveTo>
                  <a:lnTo>
                    <a:pt x="0" y="13490"/>
                  </a:lnTo>
                </a:path>
              </a:pathLst>
            </a:custGeom>
            <a:noFill/>
            <a:ln cap="rnd" cmpd="sng" w="11300">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53" name="Google Shape;653;g306c5216848_0_6"/>
            <p:cNvSpPr/>
            <p:nvPr/>
          </p:nvSpPr>
          <p:spPr>
            <a:xfrm>
              <a:off x="8758908" y="3294645"/>
              <a:ext cx="1701613" cy="1749372"/>
            </a:xfrm>
            <a:custGeom>
              <a:rect b="b" l="l" r="r" t="t"/>
              <a:pathLst>
                <a:path extrusionOk="0" h="32162" w="32159">
                  <a:moveTo>
                    <a:pt x="16078" y="0"/>
                  </a:moveTo>
                  <a:cubicBezTo>
                    <a:pt x="13302" y="0"/>
                    <a:pt x="10525" y="718"/>
                    <a:pt x="8037" y="2152"/>
                  </a:cubicBezTo>
                  <a:cubicBezTo>
                    <a:pt x="3060" y="5022"/>
                    <a:pt x="0" y="10332"/>
                    <a:pt x="0" y="16083"/>
                  </a:cubicBezTo>
                  <a:cubicBezTo>
                    <a:pt x="0" y="21821"/>
                    <a:pt x="3060" y="27132"/>
                    <a:pt x="8037" y="30001"/>
                  </a:cubicBezTo>
                  <a:cubicBezTo>
                    <a:pt x="10525" y="31442"/>
                    <a:pt x="13302" y="32162"/>
                    <a:pt x="16078" y="32162"/>
                  </a:cubicBezTo>
                  <a:cubicBezTo>
                    <a:pt x="18854" y="32162"/>
                    <a:pt x="21628" y="31442"/>
                    <a:pt x="24110" y="30001"/>
                  </a:cubicBezTo>
                  <a:cubicBezTo>
                    <a:pt x="29087" y="27132"/>
                    <a:pt x="32159" y="21821"/>
                    <a:pt x="32159" y="16083"/>
                  </a:cubicBezTo>
                  <a:cubicBezTo>
                    <a:pt x="32159" y="10332"/>
                    <a:pt x="29087" y="5022"/>
                    <a:pt x="24110" y="2152"/>
                  </a:cubicBezTo>
                  <a:cubicBezTo>
                    <a:pt x="21628" y="718"/>
                    <a:pt x="18854" y="0"/>
                    <a:pt x="1607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234000" lIns="91425" spcFirstLastPara="1" rIns="91425" wrap="square" tIns="91425">
              <a:noAutofit/>
            </a:bodyPr>
            <a:lstStyle/>
            <a:p>
              <a:pPr indent="0" lvl="0" marL="0" marR="0" rtl="0" algn="ctr">
                <a:lnSpc>
                  <a:spcPct val="100000"/>
                </a:lnSpc>
                <a:spcBef>
                  <a:spcPts val="0"/>
                </a:spcBef>
                <a:spcAft>
                  <a:spcPts val="0"/>
                </a:spcAft>
                <a:buClr>
                  <a:srgbClr val="FCBD24"/>
                </a:buClr>
                <a:buSzPts val="3400"/>
                <a:buFont typeface="Raleway"/>
                <a:buNone/>
              </a:pPr>
              <a:r>
                <a:rPr b="0" i="0" lang="it-IT" sz="4700" u="none" cap="none" strike="noStrike">
                  <a:solidFill>
                    <a:srgbClr val="AE0202"/>
                  </a:solidFill>
                  <a:latin typeface="Raleway ExtraBold"/>
                  <a:ea typeface="Raleway ExtraBold"/>
                  <a:cs typeface="Raleway ExtraBold"/>
                  <a:sym typeface="Raleway ExtraBold"/>
                </a:rPr>
                <a:t>3</a:t>
              </a:r>
              <a:endParaRPr b="0" i="0" sz="4700" u="none" cap="none" strike="noStrike">
                <a:solidFill>
                  <a:srgbClr val="AE0202"/>
                </a:solidFill>
                <a:latin typeface="Raleway ExtraBold"/>
                <a:ea typeface="Raleway ExtraBold"/>
                <a:cs typeface="Raleway ExtraBold"/>
                <a:sym typeface="Raleway ExtraBold"/>
              </a:endParaRPr>
            </a:p>
          </p:txBody>
        </p:sp>
        <p:sp>
          <p:nvSpPr>
            <p:cNvPr id="654" name="Google Shape;654;g306c5216848_0_6"/>
            <p:cNvSpPr/>
            <p:nvPr/>
          </p:nvSpPr>
          <p:spPr>
            <a:xfrm flipH="1">
              <a:off x="10944875" y="3984699"/>
              <a:ext cx="359272" cy="369302"/>
            </a:xfrm>
            <a:custGeom>
              <a:rect b="b" l="l" r="r" t="t"/>
              <a:pathLst>
                <a:path extrusionOk="0" h="1727" w="1727">
                  <a:moveTo>
                    <a:pt x="858" y="0"/>
                  </a:moveTo>
                  <a:cubicBezTo>
                    <a:pt x="381" y="0"/>
                    <a:pt x="0" y="381"/>
                    <a:pt x="0" y="858"/>
                  </a:cubicBezTo>
                  <a:cubicBezTo>
                    <a:pt x="0" y="1334"/>
                    <a:pt x="381" y="1727"/>
                    <a:pt x="858" y="1727"/>
                  </a:cubicBezTo>
                  <a:cubicBezTo>
                    <a:pt x="1334" y="1727"/>
                    <a:pt x="1727" y="1334"/>
                    <a:pt x="1727" y="858"/>
                  </a:cubicBezTo>
                  <a:cubicBezTo>
                    <a:pt x="1727" y="381"/>
                    <a:pt x="1334" y="0"/>
                    <a:pt x="858" y="0"/>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grpSp>
      <p:sp>
        <p:nvSpPr>
          <p:cNvPr id="655" name="Google Shape;655;g306c5216848_0_6"/>
          <p:cNvSpPr txBox="1"/>
          <p:nvPr/>
        </p:nvSpPr>
        <p:spPr>
          <a:xfrm>
            <a:off x="13097422" y="2602552"/>
            <a:ext cx="77319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it-IT" sz="3600" u="none" cap="none" strike="noStrike">
                <a:solidFill>
                  <a:schemeClr val="dk1"/>
                </a:solidFill>
                <a:latin typeface="Raleway"/>
                <a:ea typeface="Raleway"/>
                <a:cs typeface="Raleway"/>
                <a:sym typeface="Raleway"/>
              </a:rPr>
              <a:t>Introduzione </a:t>
            </a:r>
            <a:r>
              <a:rPr b="1" i="0" lang="it-IT" sz="3600" u="none" cap="none" strike="noStrike">
                <a:solidFill>
                  <a:schemeClr val="dk1"/>
                </a:solidFill>
                <a:latin typeface="Raleway"/>
                <a:ea typeface="Raleway"/>
                <a:cs typeface="Raleway"/>
                <a:sym typeface="Raleway"/>
              </a:rPr>
              <a:t>NTS</a:t>
            </a:r>
            <a:endParaRPr b="1" i="0" sz="1400" u="none" cap="none" strike="noStrike">
              <a:solidFill>
                <a:srgbClr val="000000"/>
              </a:solidFill>
              <a:latin typeface="Arial"/>
              <a:ea typeface="Arial"/>
              <a:cs typeface="Arial"/>
              <a:sym typeface="Arial"/>
            </a:endParaRPr>
          </a:p>
        </p:txBody>
      </p:sp>
      <p:sp>
        <p:nvSpPr>
          <p:cNvPr id="656" name="Google Shape;656;g306c5216848_0_6"/>
          <p:cNvSpPr txBox="1"/>
          <p:nvPr/>
        </p:nvSpPr>
        <p:spPr>
          <a:xfrm>
            <a:off x="13097422" y="5639565"/>
            <a:ext cx="9069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it-IT" sz="3600" u="none" cap="none" strike="noStrike">
                <a:solidFill>
                  <a:schemeClr val="dk1"/>
                </a:solidFill>
                <a:latin typeface="Raleway"/>
                <a:ea typeface="Raleway"/>
                <a:cs typeface="Raleway"/>
                <a:sym typeface="Raleway"/>
              </a:rPr>
              <a:t>Potenziamento </a:t>
            </a:r>
            <a:r>
              <a:rPr b="1" i="0" lang="it-IT" sz="3600" u="none" cap="none" strike="noStrike">
                <a:solidFill>
                  <a:schemeClr val="dk1"/>
                </a:solidFill>
                <a:latin typeface="Raleway"/>
                <a:ea typeface="Raleway"/>
                <a:cs typeface="Raleway"/>
                <a:sym typeface="Raleway"/>
              </a:rPr>
              <a:t>interconnessione INRiM</a:t>
            </a:r>
            <a:endParaRPr b="1" i="0" sz="3600" u="none" cap="none" strike="noStrike">
              <a:solidFill>
                <a:schemeClr val="dk1"/>
              </a:solidFill>
              <a:latin typeface="Raleway"/>
              <a:ea typeface="Raleway"/>
              <a:cs typeface="Raleway"/>
              <a:sym typeface="Raleway"/>
            </a:endParaRPr>
          </a:p>
        </p:txBody>
      </p:sp>
      <p:grpSp>
        <p:nvGrpSpPr>
          <p:cNvPr id="657" name="Google Shape;657;g306c5216848_0_6"/>
          <p:cNvGrpSpPr/>
          <p:nvPr/>
        </p:nvGrpSpPr>
        <p:grpSpPr>
          <a:xfrm>
            <a:off x="9223757" y="10872647"/>
            <a:ext cx="3419738" cy="2433075"/>
            <a:chOff x="7884410" y="2952795"/>
            <a:chExt cx="3419738" cy="2433075"/>
          </a:xfrm>
        </p:grpSpPr>
        <p:sp>
          <p:nvSpPr>
            <p:cNvPr id="658" name="Google Shape;658;g306c5216848_0_6"/>
            <p:cNvSpPr/>
            <p:nvPr/>
          </p:nvSpPr>
          <p:spPr>
            <a:xfrm rot="-5400000">
              <a:off x="7491592" y="3345613"/>
              <a:ext cx="2433075" cy="1647440"/>
            </a:xfrm>
            <a:custGeom>
              <a:rect b="b" l="l" r="r" t="t"/>
              <a:pathLst>
                <a:path extrusionOk="0" h="30288" w="45983">
                  <a:moveTo>
                    <a:pt x="22968" y="1"/>
                  </a:moveTo>
                  <a:cubicBezTo>
                    <a:pt x="22310" y="1"/>
                    <a:pt x="21652" y="170"/>
                    <a:pt x="21063" y="510"/>
                  </a:cubicBezTo>
                  <a:lnTo>
                    <a:pt x="1870" y="11606"/>
                  </a:lnTo>
                  <a:cubicBezTo>
                    <a:pt x="691" y="12297"/>
                    <a:pt x="0" y="13547"/>
                    <a:pt x="0" y="14916"/>
                  </a:cubicBezTo>
                  <a:lnTo>
                    <a:pt x="0" y="30287"/>
                  </a:lnTo>
                  <a:lnTo>
                    <a:pt x="45982" y="30287"/>
                  </a:lnTo>
                  <a:lnTo>
                    <a:pt x="45982" y="14916"/>
                  </a:lnTo>
                  <a:cubicBezTo>
                    <a:pt x="45982" y="13547"/>
                    <a:pt x="45268" y="12297"/>
                    <a:pt x="44089" y="11606"/>
                  </a:cubicBezTo>
                  <a:lnTo>
                    <a:pt x="24873" y="510"/>
                  </a:lnTo>
                  <a:cubicBezTo>
                    <a:pt x="24283" y="170"/>
                    <a:pt x="23625" y="1"/>
                    <a:pt x="22968" y="1"/>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59" name="Google Shape;659;g306c5216848_0_6"/>
            <p:cNvSpPr/>
            <p:nvPr/>
          </p:nvSpPr>
          <p:spPr>
            <a:xfrm rot="-5400000">
              <a:off x="10827398" y="3802442"/>
              <a:ext cx="53" cy="733809"/>
            </a:xfrm>
            <a:custGeom>
              <a:rect b="b" l="l" r="r" t="t"/>
              <a:pathLst>
                <a:path extrusionOk="0" fill="none" h="13491" w="1">
                  <a:moveTo>
                    <a:pt x="0" y="0"/>
                  </a:moveTo>
                  <a:lnTo>
                    <a:pt x="0" y="13490"/>
                  </a:lnTo>
                </a:path>
              </a:pathLst>
            </a:custGeom>
            <a:noFill/>
            <a:ln cap="rnd" cmpd="sng" w="11300">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660" name="Google Shape;660;g306c5216848_0_6"/>
            <p:cNvSpPr/>
            <p:nvPr/>
          </p:nvSpPr>
          <p:spPr>
            <a:xfrm>
              <a:off x="8758908" y="3294645"/>
              <a:ext cx="1701613" cy="1749372"/>
            </a:xfrm>
            <a:custGeom>
              <a:rect b="b" l="l" r="r" t="t"/>
              <a:pathLst>
                <a:path extrusionOk="0" h="32162" w="32159">
                  <a:moveTo>
                    <a:pt x="16078" y="0"/>
                  </a:moveTo>
                  <a:cubicBezTo>
                    <a:pt x="13302" y="0"/>
                    <a:pt x="10525" y="718"/>
                    <a:pt x="8037" y="2152"/>
                  </a:cubicBezTo>
                  <a:cubicBezTo>
                    <a:pt x="3060" y="5022"/>
                    <a:pt x="0" y="10332"/>
                    <a:pt x="0" y="16083"/>
                  </a:cubicBezTo>
                  <a:cubicBezTo>
                    <a:pt x="0" y="21821"/>
                    <a:pt x="3060" y="27132"/>
                    <a:pt x="8037" y="30001"/>
                  </a:cubicBezTo>
                  <a:cubicBezTo>
                    <a:pt x="10525" y="31442"/>
                    <a:pt x="13302" y="32162"/>
                    <a:pt x="16078" y="32162"/>
                  </a:cubicBezTo>
                  <a:cubicBezTo>
                    <a:pt x="18854" y="32162"/>
                    <a:pt x="21628" y="31442"/>
                    <a:pt x="24110" y="30001"/>
                  </a:cubicBezTo>
                  <a:cubicBezTo>
                    <a:pt x="29087" y="27132"/>
                    <a:pt x="32159" y="21821"/>
                    <a:pt x="32159" y="16083"/>
                  </a:cubicBezTo>
                  <a:cubicBezTo>
                    <a:pt x="32159" y="10332"/>
                    <a:pt x="29087" y="5022"/>
                    <a:pt x="24110" y="2152"/>
                  </a:cubicBezTo>
                  <a:cubicBezTo>
                    <a:pt x="21628" y="718"/>
                    <a:pt x="18854" y="0"/>
                    <a:pt x="1607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234000" lIns="91425" spcFirstLastPara="1" rIns="91425" wrap="square" tIns="91425">
              <a:noAutofit/>
            </a:bodyPr>
            <a:lstStyle/>
            <a:p>
              <a:pPr indent="0" lvl="0" marL="0" marR="0" rtl="0" algn="ctr">
                <a:lnSpc>
                  <a:spcPct val="100000"/>
                </a:lnSpc>
                <a:spcBef>
                  <a:spcPts val="0"/>
                </a:spcBef>
                <a:spcAft>
                  <a:spcPts val="0"/>
                </a:spcAft>
                <a:buClr>
                  <a:srgbClr val="FCBD24"/>
                </a:buClr>
                <a:buSzPts val="3400"/>
                <a:buFont typeface="Raleway"/>
                <a:buNone/>
              </a:pPr>
              <a:r>
                <a:rPr lang="it-IT" sz="4700">
                  <a:solidFill>
                    <a:srgbClr val="AE0202"/>
                  </a:solidFill>
                  <a:latin typeface="Raleway ExtraBold"/>
                  <a:ea typeface="Raleway ExtraBold"/>
                  <a:cs typeface="Raleway ExtraBold"/>
                  <a:sym typeface="Raleway ExtraBold"/>
                </a:rPr>
                <a:t>4</a:t>
              </a:r>
              <a:endParaRPr b="0" i="0" sz="4700" u="none" cap="none" strike="noStrike">
                <a:solidFill>
                  <a:srgbClr val="AE0202"/>
                </a:solidFill>
                <a:latin typeface="Raleway ExtraBold"/>
                <a:ea typeface="Raleway ExtraBold"/>
                <a:cs typeface="Raleway ExtraBold"/>
                <a:sym typeface="Raleway ExtraBold"/>
              </a:endParaRPr>
            </a:p>
          </p:txBody>
        </p:sp>
        <p:sp>
          <p:nvSpPr>
            <p:cNvPr id="661" name="Google Shape;661;g306c5216848_0_6"/>
            <p:cNvSpPr/>
            <p:nvPr/>
          </p:nvSpPr>
          <p:spPr>
            <a:xfrm flipH="1">
              <a:off x="10944875" y="3984699"/>
              <a:ext cx="359272" cy="369302"/>
            </a:xfrm>
            <a:custGeom>
              <a:rect b="b" l="l" r="r" t="t"/>
              <a:pathLst>
                <a:path extrusionOk="0" h="1727" w="1727">
                  <a:moveTo>
                    <a:pt x="858" y="0"/>
                  </a:moveTo>
                  <a:cubicBezTo>
                    <a:pt x="381" y="0"/>
                    <a:pt x="0" y="381"/>
                    <a:pt x="0" y="858"/>
                  </a:cubicBezTo>
                  <a:cubicBezTo>
                    <a:pt x="0" y="1334"/>
                    <a:pt x="381" y="1727"/>
                    <a:pt x="858" y="1727"/>
                  </a:cubicBezTo>
                  <a:cubicBezTo>
                    <a:pt x="1334" y="1727"/>
                    <a:pt x="1727" y="1334"/>
                    <a:pt x="1727" y="858"/>
                  </a:cubicBezTo>
                  <a:cubicBezTo>
                    <a:pt x="1727" y="381"/>
                    <a:pt x="1334" y="0"/>
                    <a:pt x="858" y="0"/>
                  </a:cubicBezTo>
                  <a:close/>
                </a:path>
              </a:pathLst>
            </a:custGeom>
            <a:solidFill>
              <a:srgbClr val="AE02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grpSp>
      <p:sp>
        <p:nvSpPr>
          <p:cNvPr id="662" name="Google Shape;662;g306c5216848_0_6"/>
          <p:cNvSpPr txBox="1"/>
          <p:nvPr/>
        </p:nvSpPr>
        <p:spPr>
          <a:xfrm>
            <a:off x="13097422" y="11719740"/>
            <a:ext cx="9069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lang="it-IT" sz="3600">
                <a:solidFill>
                  <a:schemeClr val="dk1"/>
                </a:solidFill>
                <a:latin typeface="Raleway"/>
                <a:ea typeface="Raleway"/>
                <a:cs typeface="Raleway"/>
                <a:sym typeface="Raleway"/>
              </a:rPr>
              <a:t>Upgrade del sistema di riferimento </a:t>
            </a:r>
            <a:endParaRPr b="1" i="0" sz="3600" u="none" cap="none" strike="noStrike">
              <a:solidFill>
                <a:schemeClr val="dk1"/>
              </a:solidFill>
              <a:latin typeface="Raleway"/>
              <a:ea typeface="Raleway"/>
              <a:cs typeface="Raleway"/>
              <a:sym typeface="Raleway"/>
            </a:endParaRPr>
          </a:p>
        </p:txBody>
      </p:sp>
      <p:pic>
        <p:nvPicPr>
          <p:cNvPr descr="05_Main-logo.png" id="663" name="Google Shape;663;g306c5216848_0_6"/>
          <p:cNvPicPr preferRelativeResize="0"/>
          <p:nvPr/>
        </p:nvPicPr>
        <p:blipFill rotWithShape="1">
          <a:blip r:embed="rId3">
            <a:alphaModFix/>
          </a:blip>
          <a:srcRect b="0" l="0" r="0" t="0"/>
          <a:stretch/>
        </p:blipFill>
        <p:spPr>
          <a:xfrm>
            <a:off x="21108951" y="736199"/>
            <a:ext cx="2620027" cy="14533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29"/>
          <p:cNvSpPr/>
          <p:nvPr/>
        </p:nvSpPr>
        <p:spPr>
          <a:xfrm>
            <a:off x="6891252" y="10016570"/>
            <a:ext cx="10621200" cy="426900"/>
          </a:xfrm>
          <a:prstGeom prst="rect">
            <a:avLst/>
          </a:prstGeom>
          <a:noFill/>
          <a:ln>
            <a:noFill/>
          </a:ln>
        </p:spPr>
        <p:txBody>
          <a:bodyPr anchorCtr="0" anchor="t" bIns="60825" lIns="60825" spcFirstLastPara="1" rIns="60825" wrap="square" tIns="60825">
            <a:spAutoFit/>
          </a:bodyPr>
          <a:lstStyle/>
          <a:p>
            <a:pPr indent="0" lvl="0" marL="0" marR="0" rtl="0" algn="ctr">
              <a:lnSpc>
                <a:spcPct val="100000"/>
              </a:lnSpc>
              <a:spcBef>
                <a:spcPts val="0"/>
              </a:spcBef>
              <a:spcAft>
                <a:spcPts val="0"/>
              </a:spcAft>
              <a:buClr>
                <a:srgbClr val="000000"/>
              </a:buClr>
              <a:buSzPts val="2700"/>
              <a:buFont typeface="Arial"/>
              <a:buNone/>
            </a:pPr>
            <a:r>
              <a:rPr b="1" i="0" lang="it-IT" sz="2700" u="none" cap="none" strike="noStrike">
                <a:solidFill>
                  <a:schemeClr val="dk1"/>
                </a:solidFill>
                <a:latin typeface="Raleway"/>
                <a:ea typeface="Raleway"/>
                <a:cs typeface="Raleway"/>
                <a:sym typeface="Raleway"/>
              </a:rPr>
              <a:t> E-mail: </a:t>
            </a:r>
            <a:r>
              <a:rPr b="1" lang="it-IT" sz="2700" u="sng">
                <a:solidFill>
                  <a:schemeClr val="hlink"/>
                </a:solidFill>
                <a:latin typeface="Raleway"/>
                <a:ea typeface="Raleway"/>
                <a:cs typeface="Raleway"/>
                <a:sym typeface="Raleway"/>
                <a:hlinkClick r:id="rId3"/>
              </a:rPr>
              <a:t>luca.cicchelli@top-ix.org</a:t>
            </a:r>
            <a:endParaRPr b="0" i="0" sz="2700" u="none" cap="none" strike="noStrike">
              <a:solidFill>
                <a:srgbClr val="AE0202"/>
              </a:solidFill>
              <a:latin typeface="Arial"/>
              <a:ea typeface="Arial"/>
              <a:cs typeface="Arial"/>
              <a:sym typeface="Arial"/>
            </a:endParaRPr>
          </a:p>
        </p:txBody>
      </p:sp>
      <p:sp>
        <p:nvSpPr>
          <p:cNvPr id="669" name="Google Shape;669;p29"/>
          <p:cNvSpPr/>
          <p:nvPr/>
        </p:nvSpPr>
        <p:spPr>
          <a:xfrm>
            <a:off x="4748580" y="7730640"/>
            <a:ext cx="14886720" cy="1600196"/>
          </a:xfrm>
          <a:prstGeom prst="rect">
            <a:avLst/>
          </a:prstGeom>
          <a:noFill/>
          <a:ln>
            <a:noFill/>
          </a:ln>
        </p:spPr>
        <p:txBody>
          <a:bodyPr anchorCtr="0" anchor="t" bIns="60825" lIns="60825" spcFirstLastPara="1" rIns="60825" wrap="square" tIns="60825">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800"/>
              <a:buFont typeface="Arial"/>
              <a:buNone/>
            </a:pPr>
            <a:r>
              <a:rPr b="1" i="0" lang="it-IT" sz="7800" u="none" cap="none" strike="noStrike">
                <a:solidFill>
                  <a:srgbClr val="000000"/>
                </a:solidFill>
                <a:latin typeface="Raleway"/>
                <a:ea typeface="Raleway"/>
                <a:cs typeface="Raleway"/>
                <a:sym typeface="Raleway"/>
              </a:rPr>
              <a:t>GRAZIE!</a:t>
            </a:r>
            <a:endParaRPr b="0" i="0" sz="7800" u="none" cap="none" strike="noStrike">
              <a:solidFill>
                <a:schemeClr val="dk1"/>
              </a:solidFill>
              <a:latin typeface="Arial"/>
              <a:ea typeface="Arial"/>
              <a:cs typeface="Arial"/>
              <a:sym typeface="Arial"/>
            </a:endParaRPr>
          </a:p>
        </p:txBody>
      </p:sp>
      <p:pic>
        <p:nvPicPr>
          <p:cNvPr descr="Immagine" id="670" name="Google Shape;670;p29"/>
          <p:cNvPicPr preferRelativeResize="0"/>
          <p:nvPr/>
        </p:nvPicPr>
        <p:blipFill rotWithShape="1">
          <a:blip r:embed="rId4">
            <a:alphaModFix/>
          </a:blip>
          <a:srcRect b="0" l="0" r="0" t="0"/>
          <a:stretch/>
        </p:blipFill>
        <p:spPr>
          <a:xfrm>
            <a:off x="0" y="0"/>
            <a:ext cx="24381720" cy="7061400"/>
          </a:xfrm>
          <a:prstGeom prst="rect">
            <a:avLst/>
          </a:prstGeom>
          <a:noFill/>
          <a:ln>
            <a:noFill/>
          </a:ln>
        </p:spPr>
      </p:pic>
      <p:sp>
        <p:nvSpPr>
          <p:cNvPr descr="TextBox 18" id="671" name="Google Shape;671;p29"/>
          <p:cNvSpPr/>
          <p:nvPr/>
        </p:nvSpPr>
        <p:spPr>
          <a:xfrm>
            <a:off x="2098327" y="12698831"/>
            <a:ext cx="2963400" cy="322500"/>
          </a:xfrm>
          <a:prstGeom prst="rect">
            <a:avLst/>
          </a:prstGeom>
          <a:noFill/>
          <a:ln>
            <a:noFill/>
          </a:ln>
        </p:spPr>
        <p:txBody>
          <a:bodyPr anchorCtr="0" anchor="t" bIns="40625" lIns="40625" spcFirstLastPara="1" rIns="40625" wrap="square" tIns="40625">
            <a:noAutofit/>
          </a:bodyPr>
          <a:lstStyle/>
          <a:p>
            <a:pPr indent="0" lvl="0" marL="0" marR="0" rtl="0" algn="ctr">
              <a:lnSpc>
                <a:spcPct val="100000"/>
              </a:lnSpc>
              <a:spcBef>
                <a:spcPts val="0"/>
              </a:spcBef>
              <a:spcAft>
                <a:spcPts val="0"/>
              </a:spcAft>
              <a:buClr>
                <a:srgbClr val="303236"/>
              </a:buClr>
              <a:buSzPts val="1400"/>
              <a:buFont typeface="Open Sans"/>
              <a:buNone/>
            </a:pPr>
            <a:r>
              <a:rPr b="1" i="0" lang="it-IT" sz="2000" u="none" cap="none" strike="noStrike">
                <a:solidFill>
                  <a:srgbClr val="303236"/>
                </a:solidFill>
                <a:latin typeface="Open Sans"/>
                <a:ea typeface="Open Sans"/>
                <a:cs typeface="Open Sans"/>
                <a:sym typeface="Open Sans"/>
              </a:rPr>
              <a:t>Web: </a:t>
            </a:r>
            <a:r>
              <a:rPr b="0" i="0" lang="it-IT" sz="2000" u="none" cap="none" strike="noStrike">
                <a:solidFill>
                  <a:srgbClr val="303236"/>
                </a:solidFill>
                <a:latin typeface="Open Sans"/>
                <a:ea typeface="Open Sans"/>
                <a:cs typeface="Open Sans"/>
                <a:sym typeface="Open Sans"/>
              </a:rPr>
              <a:t>www.top-ix.org </a:t>
            </a:r>
            <a:endParaRPr b="0" i="0" sz="2000" u="none" cap="none" strike="noStrike">
              <a:solidFill>
                <a:srgbClr val="000000"/>
              </a:solidFill>
              <a:latin typeface="Arial"/>
              <a:ea typeface="Arial"/>
              <a:cs typeface="Arial"/>
              <a:sym typeface="Arial"/>
            </a:endParaRPr>
          </a:p>
        </p:txBody>
      </p:sp>
      <p:sp>
        <p:nvSpPr>
          <p:cNvPr descr="TextBox 17" id="672" name="Google Shape;672;p29"/>
          <p:cNvSpPr/>
          <p:nvPr/>
        </p:nvSpPr>
        <p:spPr>
          <a:xfrm>
            <a:off x="5791555" y="12698831"/>
            <a:ext cx="2963400" cy="322500"/>
          </a:xfrm>
          <a:prstGeom prst="rect">
            <a:avLst/>
          </a:prstGeom>
          <a:noFill/>
          <a:ln>
            <a:noFill/>
          </a:ln>
        </p:spPr>
        <p:txBody>
          <a:bodyPr anchorCtr="0" anchor="t" bIns="40625" lIns="40625" spcFirstLastPara="1" rIns="40625" wrap="square" tIns="40625">
            <a:noAutofit/>
          </a:bodyPr>
          <a:lstStyle/>
          <a:p>
            <a:pPr indent="0" lvl="0" marL="0" marR="0" rtl="0" algn="ctr">
              <a:lnSpc>
                <a:spcPct val="100000"/>
              </a:lnSpc>
              <a:spcBef>
                <a:spcPts val="0"/>
              </a:spcBef>
              <a:spcAft>
                <a:spcPts val="0"/>
              </a:spcAft>
              <a:buClr>
                <a:srgbClr val="303236"/>
              </a:buClr>
              <a:buSzPts val="1400"/>
              <a:buFont typeface="Open Sans"/>
              <a:buNone/>
            </a:pPr>
            <a:r>
              <a:rPr b="1" i="0" lang="it-IT" sz="2000" u="none" cap="none" strike="noStrike">
                <a:solidFill>
                  <a:srgbClr val="303236"/>
                </a:solidFill>
                <a:latin typeface="Open Sans"/>
                <a:ea typeface="Open Sans"/>
                <a:cs typeface="Open Sans"/>
                <a:sym typeface="Open Sans"/>
              </a:rPr>
              <a:t>Twitter:</a:t>
            </a:r>
            <a:r>
              <a:rPr b="0" i="0" lang="it-IT" sz="2000" u="none" cap="none" strike="noStrike">
                <a:solidFill>
                  <a:srgbClr val="303236"/>
                </a:solidFill>
                <a:latin typeface="Open Sans"/>
                <a:ea typeface="Open Sans"/>
                <a:cs typeface="Open Sans"/>
                <a:sym typeface="Open Sans"/>
              </a:rPr>
              <a:t> @top_ix</a:t>
            </a:r>
            <a:endParaRPr b="0" i="0" sz="2000" u="none" cap="none" strike="noStrike">
              <a:solidFill>
                <a:srgbClr val="000000"/>
              </a:solidFill>
              <a:latin typeface="Arial"/>
              <a:ea typeface="Arial"/>
              <a:cs typeface="Arial"/>
              <a:sym typeface="Arial"/>
            </a:endParaRPr>
          </a:p>
        </p:txBody>
      </p:sp>
      <p:sp>
        <p:nvSpPr>
          <p:cNvPr descr="TextBox 19" id="673" name="Google Shape;673;p29"/>
          <p:cNvSpPr/>
          <p:nvPr/>
        </p:nvSpPr>
        <p:spPr>
          <a:xfrm>
            <a:off x="13025596" y="12724225"/>
            <a:ext cx="3979500" cy="322500"/>
          </a:xfrm>
          <a:prstGeom prst="rect">
            <a:avLst/>
          </a:prstGeom>
          <a:noFill/>
          <a:ln>
            <a:noFill/>
          </a:ln>
        </p:spPr>
        <p:txBody>
          <a:bodyPr anchorCtr="0" anchor="t" bIns="40625" lIns="40625" spcFirstLastPara="1" rIns="40625" wrap="square" tIns="40625">
            <a:noAutofit/>
          </a:bodyPr>
          <a:lstStyle/>
          <a:p>
            <a:pPr indent="0" lvl="0" marL="0" marR="0" rtl="0" algn="ctr">
              <a:lnSpc>
                <a:spcPct val="100000"/>
              </a:lnSpc>
              <a:spcBef>
                <a:spcPts val="0"/>
              </a:spcBef>
              <a:spcAft>
                <a:spcPts val="0"/>
              </a:spcAft>
              <a:buClr>
                <a:srgbClr val="303236"/>
              </a:buClr>
              <a:buSzPts val="1400"/>
              <a:buFont typeface="Open Sans"/>
              <a:buNone/>
            </a:pPr>
            <a:r>
              <a:rPr b="1" i="0" lang="it-IT" sz="2000" u="none" cap="none" strike="noStrike">
                <a:solidFill>
                  <a:srgbClr val="303236"/>
                </a:solidFill>
                <a:latin typeface="Open Sans"/>
                <a:ea typeface="Open Sans"/>
                <a:cs typeface="Open Sans"/>
                <a:sym typeface="Open Sans"/>
              </a:rPr>
              <a:t>Facebook: </a:t>
            </a:r>
            <a:r>
              <a:rPr b="0" i="0" lang="it-IT" sz="2000" u="none" cap="none" strike="noStrike">
                <a:solidFill>
                  <a:srgbClr val="303236"/>
                </a:solidFill>
                <a:latin typeface="Open Sans"/>
                <a:ea typeface="Open Sans"/>
                <a:cs typeface="Open Sans"/>
                <a:sym typeface="Open Sans"/>
              </a:rPr>
              <a:t>topixconsortium</a:t>
            </a:r>
            <a:endParaRPr b="0" i="0" sz="2000" u="none" cap="none" strike="noStrike">
              <a:solidFill>
                <a:srgbClr val="000000"/>
              </a:solidFill>
              <a:latin typeface="Arial"/>
              <a:ea typeface="Arial"/>
              <a:cs typeface="Arial"/>
              <a:sym typeface="Arial"/>
            </a:endParaRPr>
          </a:p>
        </p:txBody>
      </p:sp>
      <p:sp>
        <p:nvSpPr>
          <p:cNvPr descr="TextBox 17" id="674" name="Google Shape;674;p29"/>
          <p:cNvSpPr/>
          <p:nvPr/>
        </p:nvSpPr>
        <p:spPr>
          <a:xfrm>
            <a:off x="9560983" y="12698831"/>
            <a:ext cx="2963400" cy="322500"/>
          </a:xfrm>
          <a:prstGeom prst="rect">
            <a:avLst/>
          </a:prstGeom>
          <a:noFill/>
          <a:ln>
            <a:noFill/>
          </a:ln>
        </p:spPr>
        <p:txBody>
          <a:bodyPr anchorCtr="0" anchor="t" bIns="40625" lIns="40625" spcFirstLastPara="1" rIns="40625" wrap="square" tIns="40625">
            <a:noAutofit/>
          </a:bodyPr>
          <a:lstStyle/>
          <a:p>
            <a:pPr indent="0" lvl="0" marL="0" marR="0" rtl="0" algn="ctr">
              <a:lnSpc>
                <a:spcPct val="100000"/>
              </a:lnSpc>
              <a:spcBef>
                <a:spcPts val="0"/>
              </a:spcBef>
              <a:spcAft>
                <a:spcPts val="0"/>
              </a:spcAft>
              <a:buClr>
                <a:srgbClr val="303236"/>
              </a:buClr>
              <a:buSzPts val="1400"/>
              <a:buFont typeface="Open Sans"/>
              <a:buNone/>
            </a:pPr>
            <a:r>
              <a:rPr b="1" i="0" lang="it-IT" sz="2000" u="none" cap="none" strike="noStrike">
                <a:solidFill>
                  <a:srgbClr val="303236"/>
                </a:solidFill>
                <a:latin typeface="Open Sans"/>
                <a:ea typeface="Open Sans"/>
                <a:cs typeface="Open Sans"/>
                <a:sym typeface="Open Sans"/>
              </a:rPr>
              <a:t>YouTube:</a:t>
            </a:r>
            <a:r>
              <a:rPr b="0" i="0" lang="it-IT" sz="2000" u="none" cap="none" strike="noStrike">
                <a:solidFill>
                  <a:srgbClr val="303236"/>
                </a:solidFill>
                <a:latin typeface="Open Sans"/>
                <a:ea typeface="Open Sans"/>
                <a:cs typeface="Open Sans"/>
                <a:sym typeface="Open Sans"/>
              </a:rPr>
              <a:t> topixtube</a:t>
            </a:r>
            <a:endParaRPr b="0" i="0" sz="2000" u="none" cap="none" strike="noStrike">
              <a:solidFill>
                <a:srgbClr val="000000"/>
              </a:solidFill>
              <a:latin typeface="Arial"/>
              <a:ea typeface="Arial"/>
              <a:cs typeface="Arial"/>
              <a:sym typeface="Arial"/>
            </a:endParaRPr>
          </a:p>
        </p:txBody>
      </p:sp>
      <p:sp>
        <p:nvSpPr>
          <p:cNvPr descr="TextBox 19" id="675" name="Google Shape;675;p29"/>
          <p:cNvSpPr/>
          <p:nvPr/>
        </p:nvSpPr>
        <p:spPr>
          <a:xfrm>
            <a:off x="17480855" y="12724225"/>
            <a:ext cx="4407600" cy="322500"/>
          </a:xfrm>
          <a:prstGeom prst="rect">
            <a:avLst/>
          </a:prstGeom>
          <a:noFill/>
          <a:ln>
            <a:noFill/>
          </a:ln>
        </p:spPr>
        <p:txBody>
          <a:bodyPr anchorCtr="0" anchor="t" bIns="40625" lIns="40625" spcFirstLastPara="1" rIns="40625" wrap="square" tIns="40625">
            <a:noAutofit/>
          </a:bodyPr>
          <a:lstStyle/>
          <a:p>
            <a:pPr indent="0" lvl="0" marL="0" marR="0" rtl="0" algn="ctr">
              <a:lnSpc>
                <a:spcPct val="100000"/>
              </a:lnSpc>
              <a:spcBef>
                <a:spcPts val="0"/>
              </a:spcBef>
              <a:spcAft>
                <a:spcPts val="0"/>
              </a:spcAft>
              <a:buClr>
                <a:srgbClr val="303236"/>
              </a:buClr>
              <a:buSzPts val="1400"/>
              <a:buFont typeface="Open Sans"/>
              <a:buNone/>
            </a:pPr>
            <a:r>
              <a:rPr b="1" i="0" lang="it-IT" sz="2000" u="none" cap="none" strike="noStrike">
                <a:solidFill>
                  <a:srgbClr val="303236"/>
                </a:solidFill>
                <a:latin typeface="Open Sans"/>
                <a:ea typeface="Open Sans"/>
                <a:cs typeface="Open Sans"/>
                <a:sym typeface="Open Sans"/>
              </a:rPr>
              <a:t>LinkedIn: </a:t>
            </a:r>
            <a:r>
              <a:rPr b="0" i="0" lang="it-IT" sz="2000" u="none" cap="none" strike="noStrike">
                <a:solidFill>
                  <a:srgbClr val="303236"/>
                </a:solidFill>
                <a:latin typeface="Open Sans"/>
                <a:ea typeface="Open Sans"/>
                <a:cs typeface="Open Sans"/>
                <a:sym typeface="Open Sans"/>
              </a:rPr>
              <a:t>top-ix-consortium</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pSp>
        <p:nvGrpSpPr>
          <p:cNvPr id="131" name="Google Shape;131;g33fb8034b05_0_140"/>
          <p:cNvGrpSpPr/>
          <p:nvPr/>
        </p:nvGrpSpPr>
        <p:grpSpPr>
          <a:xfrm>
            <a:off x="-12940" y="-12846"/>
            <a:ext cx="1188600" cy="13752000"/>
            <a:chOff x="-12940" y="-12846"/>
            <a:chExt cx="1188600" cy="13752000"/>
          </a:xfrm>
        </p:grpSpPr>
        <p:sp>
          <p:nvSpPr>
            <p:cNvPr id="132" name="Google Shape;132;g33fb8034b05_0_140"/>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33fb8034b05_0_140"/>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sp>
        <p:nvSpPr>
          <p:cNvPr id="134" name="Google Shape;134;g33fb8034b05_0_140"/>
          <p:cNvSpPr/>
          <p:nvPr/>
        </p:nvSpPr>
        <p:spPr>
          <a:xfrm>
            <a:off x="2176560" y="3664202"/>
            <a:ext cx="21765300" cy="8978400"/>
          </a:xfrm>
          <a:prstGeom prst="rect">
            <a:avLst/>
          </a:prstGeom>
          <a:noFill/>
          <a:ln>
            <a:noFill/>
          </a:ln>
        </p:spPr>
        <p:txBody>
          <a:bodyPr anchorCtr="0" anchor="ctr" bIns="76300" lIns="76300" spcFirstLastPara="1" rIns="76300" wrap="square" tIns="76300">
            <a:noAutofit/>
          </a:bodyPr>
          <a:lstStyle/>
          <a:p>
            <a:pPr indent="0" lvl="0" marL="0" marR="0" rtl="0" algn="l">
              <a:lnSpc>
                <a:spcPct val="120000"/>
              </a:lnSpc>
              <a:spcBef>
                <a:spcPts val="0"/>
              </a:spcBef>
              <a:spcAft>
                <a:spcPts val="0"/>
              </a:spcAft>
              <a:buClr>
                <a:schemeClr val="dk1"/>
              </a:buClr>
              <a:buSzPts val="3600"/>
              <a:buFont typeface="Raleway"/>
              <a:buNone/>
            </a:pPr>
            <a:r>
              <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Sincronizzazione degli orologi locali di dispositivi</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Logfiles</a:t>
            </a:r>
            <a:endParaRPr b="0" i="0" sz="3600" u="none" cap="none" strike="noStrike">
              <a:solidFill>
                <a:schemeClr val="dk1"/>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1100"/>
              <a:buFont typeface="Arial"/>
              <a:buNone/>
            </a:pPr>
            <a:r>
              <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Telecom – Backbone e base station 5G</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Controllo del traffico (aereo, ferroviario) – Automazione e localizzazione</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Broadcasting –  Equipaggiamento audio e video </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Energia – Ottimizzazione del monitoraggio e distribuzione</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Finanza – High speed trading (MiFID II)</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Cloud e AI - Ambienti cloud distribuiti </a:t>
            </a:r>
            <a:endParaRPr b="0" i="0" sz="3600" u="none" cap="none" strike="noStrike">
              <a:solidFill>
                <a:schemeClr val="dk1"/>
              </a:solidFill>
              <a:latin typeface="Raleway"/>
              <a:ea typeface="Raleway"/>
              <a:cs typeface="Raleway"/>
              <a:sym typeface="Raleway"/>
            </a:endParaRPr>
          </a:p>
        </p:txBody>
      </p:sp>
      <p:sp>
        <p:nvSpPr>
          <p:cNvPr id="135" name="Google Shape;135;g33fb8034b05_0_140"/>
          <p:cNvSpPr/>
          <p:nvPr/>
        </p:nvSpPr>
        <p:spPr>
          <a:xfrm>
            <a:off x="2086200" y="1077775"/>
            <a:ext cx="153495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lang="it-IT" sz="5000">
                <a:solidFill>
                  <a:schemeClr val="dk1"/>
                </a:solidFill>
                <a:latin typeface="Raleway"/>
                <a:ea typeface="Raleway"/>
                <a:cs typeface="Raleway"/>
                <a:sym typeface="Raleway"/>
              </a:rPr>
              <a:t>Time in ICT</a:t>
            </a:r>
            <a:endParaRPr b="1" i="0" sz="5000" u="none" cap="none" strike="noStrike">
              <a:solidFill>
                <a:srgbClr val="000000"/>
              </a:solidFill>
              <a:latin typeface="Raleway"/>
              <a:ea typeface="Raleway"/>
              <a:cs typeface="Raleway"/>
              <a:sym typeface="Raleway"/>
            </a:endParaRPr>
          </a:p>
        </p:txBody>
      </p:sp>
      <p:sp>
        <p:nvSpPr>
          <p:cNvPr id="136" name="Google Shape;136;g33fb8034b05_0_140"/>
          <p:cNvSpPr/>
          <p:nvPr/>
        </p:nvSpPr>
        <p:spPr>
          <a:xfrm>
            <a:off x="2103477" y="1961575"/>
            <a:ext cx="67845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Market Requirements</a:t>
            </a:r>
            <a:endParaRPr b="0" i="0" sz="29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t/>
            </a:r>
            <a:endParaRPr b="1" i="0" sz="3400" u="none" cap="none" strike="noStrike">
              <a:solidFill>
                <a:srgbClr val="AF0002"/>
              </a:solidFill>
              <a:latin typeface="Raleway"/>
              <a:ea typeface="Raleway"/>
              <a:cs typeface="Raleway"/>
              <a:sym typeface="Raleway"/>
            </a:endParaRPr>
          </a:p>
        </p:txBody>
      </p:sp>
      <p:sp>
        <p:nvSpPr>
          <p:cNvPr id="137" name="Google Shape;137;g33fb8034b05_0_140"/>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05_Main-logo.png" id="138" name="Google Shape;138;g33fb8034b05_0_140"/>
          <p:cNvPicPr preferRelativeResize="0"/>
          <p:nvPr/>
        </p:nvPicPr>
        <p:blipFill rotWithShape="1">
          <a:blip r:embed="rId3">
            <a:alphaModFix/>
          </a:blip>
          <a:srcRect b="0" l="0" r="0" t="0"/>
          <a:stretch/>
        </p:blipFill>
        <p:spPr>
          <a:xfrm>
            <a:off x="21108951" y="736199"/>
            <a:ext cx="2620027" cy="1453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g30723e61952_0_108"/>
          <p:cNvGrpSpPr/>
          <p:nvPr/>
        </p:nvGrpSpPr>
        <p:grpSpPr>
          <a:xfrm>
            <a:off x="10908928" y="603759"/>
            <a:ext cx="6192432" cy="8234830"/>
            <a:chOff x="11787550" y="601350"/>
            <a:chExt cx="5398337" cy="7178825"/>
          </a:xfrm>
        </p:grpSpPr>
        <p:pic>
          <p:nvPicPr>
            <p:cNvPr id="144" name="Google Shape;144;g30723e61952_0_108"/>
            <p:cNvPicPr preferRelativeResize="0"/>
            <p:nvPr/>
          </p:nvPicPr>
          <p:blipFill rotWithShape="1">
            <a:blip r:embed="rId3">
              <a:alphaModFix/>
            </a:blip>
            <a:srcRect b="0" l="0" r="0" t="0"/>
            <a:stretch/>
          </p:blipFill>
          <p:spPr>
            <a:xfrm>
              <a:off x="11978362" y="601350"/>
              <a:ext cx="5207525" cy="6794900"/>
            </a:xfrm>
            <a:prstGeom prst="rect">
              <a:avLst/>
            </a:prstGeom>
            <a:noFill/>
            <a:ln>
              <a:noFill/>
            </a:ln>
          </p:spPr>
        </p:pic>
        <p:sp>
          <p:nvSpPr>
            <p:cNvPr id="145" name="Google Shape;145;g30723e61952_0_108"/>
            <p:cNvSpPr/>
            <p:nvPr/>
          </p:nvSpPr>
          <p:spPr>
            <a:xfrm>
              <a:off x="11787550" y="6251675"/>
              <a:ext cx="5360700" cy="1528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 name="Google Shape;146;g30723e61952_0_108"/>
          <p:cNvGrpSpPr/>
          <p:nvPr/>
        </p:nvGrpSpPr>
        <p:grpSpPr>
          <a:xfrm>
            <a:off x="-12940" y="-12846"/>
            <a:ext cx="1188600" cy="13752000"/>
            <a:chOff x="-12940" y="-12846"/>
            <a:chExt cx="1188600" cy="13752000"/>
          </a:xfrm>
        </p:grpSpPr>
        <p:sp>
          <p:nvSpPr>
            <p:cNvPr id="147" name="Google Shape;147;g30723e61952_0_108"/>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30723e61952_0_108"/>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pic>
        <p:nvPicPr>
          <p:cNvPr id="149" name="Google Shape;149;g30723e61952_0_108"/>
          <p:cNvPicPr preferRelativeResize="0"/>
          <p:nvPr/>
        </p:nvPicPr>
        <p:blipFill rotWithShape="1">
          <a:blip r:embed="rId4">
            <a:alphaModFix/>
          </a:blip>
          <a:srcRect b="0" l="0" r="0" t="0"/>
          <a:stretch/>
        </p:blipFill>
        <p:spPr>
          <a:xfrm>
            <a:off x="17185875" y="1317400"/>
            <a:ext cx="6894749" cy="6564193"/>
          </a:xfrm>
          <a:prstGeom prst="rect">
            <a:avLst/>
          </a:prstGeom>
          <a:noFill/>
          <a:ln>
            <a:noFill/>
          </a:ln>
        </p:spPr>
      </p:pic>
      <p:sp>
        <p:nvSpPr>
          <p:cNvPr id="150" name="Google Shape;150;g30723e61952_0_108"/>
          <p:cNvSpPr/>
          <p:nvPr/>
        </p:nvSpPr>
        <p:spPr>
          <a:xfrm>
            <a:off x="2193750" y="4074850"/>
            <a:ext cx="7382400" cy="7169700"/>
          </a:xfrm>
          <a:prstGeom prst="rect">
            <a:avLst/>
          </a:prstGeom>
          <a:noFill/>
          <a:ln cap="flat" cmpd="sng" w="9525">
            <a:solidFill>
              <a:schemeClr val="dk1"/>
            </a:solidFill>
            <a:prstDash val="solid"/>
            <a:round/>
            <a:headEnd len="sm" w="sm" type="none"/>
            <a:tailEnd len="sm" w="sm" type="none"/>
          </a:ln>
        </p:spPr>
        <p:txBody>
          <a:bodyPr anchorCtr="0" anchor="ctr" bIns="76300" lIns="76300" spcFirstLastPara="1" rIns="76300" wrap="square" tIns="76300">
            <a:noAutofit/>
          </a:bodyPr>
          <a:lstStyle/>
          <a:p>
            <a:pPr indent="0" lvl="0" marL="0" marR="0" rtl="0" algn="l">
              <a:lnSpc>
                <a:spcPct val="150000"/>
              </a:lnSpc>
              <a:spcBef>
                <a:spcPts val="0"/>
              </a:spcBef>
              <a:spcAft>
                <a:spcPts val="0"/>
              </a:spcAft>
              <a:buClr>
                <a:srgbClr val="000000"/>
              </a:buClr>
              <a:buSzPts val="3300"/>
              <a:buFont typeface="Arial"/>
              <a:buNone/>
            </a:pPr>
            <a:r>
              <a:rPr b="0" i="0" lang="it-IT" sz="3300" u="none" cap="none" strike="noStrike">
                <a:solidFill>
                  <a:schemeClr val="dk1"/>
                </a:solidFill>
                <a:latin typeface="Raleway"/>
                <a:ea typeface="Raleway"/>
                <a:cs typeface="Raleway"/>
                <a:sym typeface="Raleway"/>
              </a:rPr>
              <a:t>Molteplici vettori di rischio:</a:t>
            </a:r>
            <a:endParaRPr b="0" i="0" sz="3300" u="none" cap="none" strike="noStrike">
              <a:solidFill>
                <a:schemeClr val="dk1"/>
              </a:solidFill>
              <a:latin typeface="Raleway"/>
              <a:ea typeface="Raleway"/>
              <a:cs typeface="Raleway"/>
              <a:sym typeface="Raleway"/>
            </a:endParaRPr>
          </a:p>
          <a:p>
            <a:pPr indent="-438150" lvl="0" marL="457200" marR="0" rtl="0" algn="l">
              <a:lnSpc>
                <a:spcPct val="115000"/>
              </a:lnSpc>
              <a:spcBef>
                <a:spcPts val="0"/>
              </a:spcBef>
              <a:spcAft>
                <a:spcPts val="0"/>
              </a:spcAft>
              <a:buClr>
                <a:schemeClr val="dk1"/>
              </a:buClr>
              <a:buSzPts val="3300"/>
              <a:buFont typeface="Raleway"/>
              <a:buChar char="●"/>
            </a:pPr>
            <a:r>
              <a:rPr b="1" i="0" lang="it-IT" sz="3300" u="none" cap="none" strike="noStrike">
                <a:solidFill>
                  <a:schemeClr val="dk1"/>
                </a:solidFill>
                <a:latin typeface="Raleway"/>
                <a:ea typeface="Raleway"/>
                <a:cs typeface="Raleway"/>
                <a:sym typeface="Raleway"/>
              </a:rPr>
              <a:t>casuali</a:t>
            </a:r>
            <a:r>
              <a:rPr b="0" i="0" lang="it-IT" sz="3300" u="none" cap="none" strike="noStrike">
                <a:solidFill>
                  <a:schemeClr val="dk1"/>
                </a:solidFill>
                <a:latin typeface="Raleway"/>
                <a:ea typeface="Raleway"/>
                <a:cs typeface="Raleway"/>
                <a:sym typeface="Raleway"/>
              </a:rPr>
              <a:t> (interferenze, multipath, attività solari, etc.) </a:t>
            </a:r>
            <a:endParaRPr b="0" i="0" sz="3300" u="none" cap="none" strike="noStrike">
              <a:solidFill>
                <a:schemeClr val="dk1"/>
              </a:solidFill>
              <a:latin typeface="Raleway"/>
              <a:ea typeface="Raleway"/>
              <a:cs typeface="Raleway"/>
              <a:sym typeface="Raleway"/>
            </a:endParaRPr>
          </a:p>
          <a:p>
            <a:pPr indent="-438150" lvl="0" marL="457200" marR="0" rtl="0" algn="l">
              <a:lnSpc>
                <a:spcPct val="115000"/>
              </a:lnSpc>
              <a:spcBef>
                <a:spcPts val="0"/>
              </a:spcBef>
              <a:spcAft>
                <a:spcPts val="0"/>
              </a:spcAft>
              <a:buClr>
                <a:schemeClr val="dk1"/>
              </a:buClr>
              <a:buSzPts val="3300"/>
              <a:buFont typeface="Raleway"/>
              <a:buChar char="●"/>
            </a:pPr>
            <a:r>
              <a:rPr b="1" i="0" lang="it-IT" sz="3300" u="none" cap="none" strike="noStrike">
                <a:solidFill>
                  <a:schemeClr val="dk1"/>
                </a:solidFill>
                <a:latin typeface="Raleway"/>
                <a:ea typeface="Raleway"/>
                <a:cs typeface="Raleway"/>
                <a:sym typeface="Raleway"/>
              </a:rPr>
              <a:t>volontari</a:t>
            </a:r>
            <a:r>
              <a:rPr b="0" i="0" lang="it-IT" sz="3300" u="none" cap="none" strike="noStrike">
                <a:solidFill>
                  <a:schemeClr val="dk1"/>
                </a:solidFill>
                <a:latin typeface="Raleway"/>
                <a:ea typeface="Raleway"/>
                <a:cs typeface="Raleway"/>
                <a:sym typeface="Raleway"/>
              </a:rPr>
              <a:t> (jamming, spoofing, etc.)</a:t>
            </a:r>
            <a:endParaRPr b="0" i="0" sz="1400" u="none" cap="none" strike="noStrike">
              <a:solidFill>
                <a:srgbClr val="000000"/>
              </a:solidFill>
              <a:latin typeface="Arial"/>
              <a:ea typeface="Arial"/>
              <a:cs typeface="Arial"/>
              <a:sym typeface="Arial"/>
            </a:endParaRPr>
          </a:p>
          <a:p>
            <a:pPr indent="-247650" lvl="0" marL="457200" marR="0" rtl="0" algn="l">
              <a:lnSpc>
                <a:spcPct val="115000"/>
              </a:lnSpc>
              <a:spcBef>
                <a:spcPts val="0"/>
              </a:spcBef>
              <a:spcAft>
                <a:spcPts val="0"/>
              </a:spcAft>
              <a:buClr>
                <a:schemeClr val="dk1"/>
              </a:buClr>
              <a:buSzPts val="3300"/>
              <a:buFont typeface="Arial"/>
              <a:buNone/>
            </a:pPr>
            <a:r>
              <a:t/>
            </a:r>
            <a:endParaRPr b="0" i="0" sz="33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3300"/>
              <a:buFont typeface="Arial"/>
              <a:buNone/>
            </a:pPr>
            <a:r>
              <a:t/>
            </a:r>
            <a:endParaRPr b="1" i="0" sz="3300" u="none" cap="none" strike="noStrike">
              <a:solidFill>
                <a:srgbClr val="AE020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3300"/>
              <a:buFont typeface="Arial"/>
              <a:buNone/>
            </a:pPr>
            <a:r>
              <a:rPr b="1" i="0" lang="it-IT" sz="3300" u="none" cap="none" strike="noStrike">
                <a:solidFill>
                  <a:srgbClr val="AE0202"/>
                </a:solidFill>
                <a:latin typeface="Raleway"/>
                <a:ea typeface="Raleway"/>
                <a:cs typeface="Raleway"/>
                <a:sym typeface="Raleway"/>
              </a:rPr>
              <a:t>Nessuna ridondanza</a:t>
            </a:r>
            <a:r>
              <a:rPr b="0" i="0" lang="it-IT" sz="3300" u="none" cap="none" strike="noStrike">
                <a:solidFill>
                  <a:schemeClr val="dk1"/>
                </a:solidFill>
                <a:latin typeface="Raleway"/>
                <a:ea typeface="Raleway"/>
                <a:cs typeface="Raleway"/>
                <a:sym typeface="Raleway"/>
              </a:rPr>
              <a:t> disponibile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300"/>
              <a:buFont typeface="Arial"/>
              <a:buNone/>
            </a:pPr>
            <a:r>
              <a:t/>
            </a:r>
            <a:endParaRPr b="0" i="0" sz="33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3300"/>
              <a:buFont typeface="Arial"/>
              <a:buNone/>
            </a:pPr>
            <a:r>
              <a:rPr b="1" i="0" lang="it-IT" sz="3300" u="none" cap="none" strike="noStrike">
                <a:solidFill>
                  <a:srgbClr val="AE0202"/>
                </a:solidFill>
                <a:latin typeface="Raleway"/>
                <a:ea typeface="Raleway"/>
                <a:cs typeface="Raleway"/>
                <a:sym typeface="Raleway"/>
              </a:rPr>
              <a:t>La tracciabilità </a:t>
            </a:r>
            <a:r>
              <a:rPr b="0" i="0" lang="it-IT" sz="3300" u="none" cap="none" strike="noStrike">
                <a:solidFill>
                  <a:schemeClr val="dk1"/>
                </a:solidFill>
                <a:latin typeface="Raleway"/>
                <a:ea typeface="Raleway"/>
                <a:cs typeface="Raleway"/>
                <a:sym typeface="Raleway"/>
              </a:rPr>
              <a:t>della sorgente</a:t>
            </a:r>
            <a:r>
              <a:rPr b="1" i="0" lang="it-IT" sz="3300" u="none" cap="none" strike="noStrike">
                <a:solidFill>
                  <a:schemeClr val="dk1"/>
                </a:solidFill>
                <a:latin typeface="Raleway"/>
                <a:ea typeface="Raleway"/>
                <a:cs typeface="Raleway"/>
                <a:sym typeface="Raleway"/>
              </a:rPr>
              <a:t> </a:t>
            </a:r>
            <a:r>
              <a:rPr b="1" i="0" lang="it-IT" sz="3300" u="none" cap="none" strike="noStrike">
                <a:solidFill>
                  <a:srgbClr val="AE0202"/>
                </a:solidFill>
                <a:latin typeface="Raleway"/>
                <a:ea typeface="Raleway"/>
                <a:cs typeface="Raleway"/>
                <a:sym typeface="Raleway"/>
              </a:rPr>
              <a:t>non è garantita</a:t>
            </a:r>
            <a:endParaRPr b="1" i="0" sz="1400" u="none" cap="none" strike="noStrike">
              <a:solidFill>
                <a:srgbClr val="AE0202"/>
              </a:solidFill>
              <a:latin typeface="Arial"/>
              <a:ea typeface="Arial"/>
              <a:cs typeface="Arial"/>
              <a:sym typeface="Arial"/>
            </a:endParaRPr>
          </a:p>
        </p:txBody>
      </p:sp>
      <p:pic>
        <p:nvPicPr>
          <p:cNvPr id="151" name="Google Shape;151;g30723e61952_0_108"/>
          <p:cNvPicPr preferRelativeResize="0"/>
          <p:nvPr/>
        </p:nvPicPr>
        <p:blipFill rotWithShape="1">
          <a:blip r:embed="rId5">
            <a:alphaModFix/>
          </a:blip>
          <a:srcRect b="0" l="0" r="0" t="0"/>
          <a:stretch/>
        </p:blipFill>
        <p:spPr>
          <a:xfrm>
            <a:off x="9964200" y="7243838"/>
            <a:ext cx="10588826" cy="5516075"/>
          </a:xfrm>
          <a:prstGeom prst="rect">
            <a:avLst/>
          </a:prstGeom>
          <a:noFill/>
          <a:ln>
            <a:noFill/>
          </a:ln>
        </p:spPr>
      </p:pic>
      <p:pic>
        <p:nvPicPr>
          <p:cNvPr id="152" name="Google Shape;152;g30723e61952_0_108"/>
          <p:cNvPicPr preferRelativeResize="0"/>
          <p:nvPr/>
        </p:nvPicPr>
        <p:blipFill rotWithShape="1">
          <a:blip r:embed="rId6">
            <a:alphaModFix/>
          </a:blip>
          <a:srcRect b="0" l="0" r="0" t="0"/>
          <a:stretch/>
        </p:blipFill>
        <p:spPr>
          <a:xfrm>
            <a:off x="18510475" y="6347870"/>
            <a:ext cx="5429175" cy="7169755"/>
          </a:xfrm>
          <a:prstGeom prst="rect">
            <a:avLst/>
          </a:prstGeom>
          <a:noFill/>
          <a:ln>
            <a:noFill/>
          </a:ln>
        </p:spPr>
      </p:pic>
      <p:sp>
        <p:nvSpPr>
          <p:cNvPr id="153" name="Google Shape;153;g30723e61952_0_108"/>
          <p:cNvSpPr/>
          <p:nvPr/>
        </p:nvSpPr>
        <p:spPr>
          <a:xfrm>
            <a:off x="2086200" y="1077775"/>
            <a:ext cx="83280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i="0" lang="it-IT" sz="5000" u="none" cap="none" strike="noStrike">
                <a:solidFill>
                  <a:schemeClr val="dk1"/>
                </a:solidFill>
                <a:latin typeface="Raleway"/>
                <a:ea typeface="Raleway"/>
                <a:cs typeface="Raleway"/>
                <a:sym typeface="Raleway"/>
              </a:rPr>
              <a:t>Rischi</a:t>
            </a:r>
            <a:endParaRPr b="0" i="0" sz="5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rgbClr val="000000"/>
              </a:solidFill>
              <a:latin typeface="Raleway"/>
              <a:ea typeface="Raleway"/>
              <a:cs typeface="Raleway"/>
              <a:sym typeface="Raleway"/>
            </a:endParaRPr>
          </a:p>
        </p:txBody>
      </p:sp>
      <p:sp>
        <p:nvSpPr>
          <p:cNvPr id="154" name="Google Shape;154;g30723e61952_0_108"/>
          <p:cNvSpPr/>
          <p:nvPr/>
        </p:nvSpPr>
        <p:spPr>
          <a:xfrm>
            <a:off x="2103477" y="1961575"/>
            <a:ext cx="67845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Vulnerabilità sistemi GNSS </a:t>
            </a:r>
            <a:endParaRPr b="0" i="0" sz="29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t/>
            </a:r>
            <a:endParaRPr b="1" i="0" sz="3400" u="none" cap="none" strike="noStrike">
              <a:solidFill>
                <a:srgbClr val="AF0002"/>
              </a:solidFill>
              <a:latin typeface="Raleway"/>
              <a:ea typeface="Raleway"/>
              <a:cs typeface="Raleway"/>
              <a:sym typeface="Raleway"/>
            </a:endParaRPr>
          </a:p>
        </p:txBody>
      </p:sp>
      <p:sp>
        <p:nvSpPr>
          <p:cNvPr id="155" name="Google Shape;155;g30723e61952_0_108"/>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6" name="Google Shape;156;g30723e61952_0_108" title="ursula.jpg"/>
          <p:cNvPicPr preferRelativeResize="0"/>
          <p:nvPr/>
        </p:nvPicPr>
        <p:blipFill>
          <a:blip r:embed="rId7">
            <a:alphaModFix/>
          </a:blip>
          <a:stretch>
            <a:fillRect/>
          </a:stretch>
        </p:blipFill>
        <p:spPr>
          <a:xfrm>
            <a:off x="11324738" y="1567258"/>
            <a:ext cx="11857175" cy="11192675"/>
          </a:xfrm>
          <a:prstGeom prst="rect">
            <a:avLst/>
          </a:prstGeom>
          <a:noFill/>
          <a:ln>
            <a:noFill/>
          </a:ln>
        </p:spPr>
      </p:pic>
      <p:pic>
        <p:nvPicPr>
          <p:cNvPr descr="05_Main-logo.png" id="157" name="Google Shape;157;g30723e61952_0_108"/>
          <p:cNvPicPr preferRelativeResize="0"/>
          <p:nvPr/>
        </p:nvPicPr>
        <p:blipFill rotWithShape="1">
          <a:blip r:embed="rId8">
            <a:alphaModFix/>
          </a:blip>
          <a:srcRect b="0" l="0" r="0" t="0"/>
          <a:stretch/>
        </p:blipFill>
        <p:spPr>
          <a:xfrm>
            <a:off x="21108951" y="736199"/>
            <a:ext cx="2620027" cy="1453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g38079019997_0_123"/>
          <p:cNvGrpSpPr/>
          <p:nvPr/>
        </p:nvGrpSpPr>
        <p:grpSpPr>
          <a:xfrm>
            <a:off x="-12940" y="-12846"/>
            <a:ext cx="1188600" cy="13752000"/>
            <a:chOff x="-12940" y="-12846"/>
            <a:chExt cx="1188600" cy="13752000"/>
          </a:xfrm>
        </p:grpSpPr>
        <p:sp>
          <p:nvSpPr>
            <p:cNvPr id="163" name="Google Shape;163;g38079019997_0_123"/>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2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38079019997_0_123"/>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sp>
        <p:nvSpPr>
          <p:cNvPr id="165" name="Google Shape;165;g38079019997_0_123"/>
          <p:cNvSpPr/>
          <p:nvPr/>
        </p:nvSpPr>
        <p:spPr>
          <a:xfrm>
            <a:off x="289640" y="12350880"/>
            <a:ext cx="576000" cy="4320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rgbClr val="AF0002"/>
                </a:solidFill>
                <a:latin typeface="Raleway Black"/>
                <a:ea typeface="Raleway Black"/>
                <a:cs typeface="Raleway Black"/>
                <a:sym typeface="Raleway Black"/>
              </a:rPr>
              <a:t>0</a:t>
            </a:r>
            <a:endParaRPr b="0" i="0" sz="2000" u="none" cap="none" strike="noStrike">
              <a:solidFill>
                <a:schemeClr val="dk1"/>
              </a:solidFill>
              <a:latin typeface="Arial"/>
              <a:ea typeface="Arial"/>
              <a:cs typeface="Arial"/>
              <a:sym typeface="Arial"/>
            </a:endParaRPr>
          </a:p>
        </p:txBody>
      </p:sp>
      <p:sp>
        <p:nvSpPr>
          <p:cNvPr id="166" name="Google Shape;166;g38079019997_0_123"/>
          <p:cNvSpPr/>
          <p:nvPr/>
        </p:nvSpPr>
        <p:spPr>
          <a:xfrm>
            <a:off x="11727475" y="3408188"/>
            <a:ext cx="11672100" cy="4952400"/>
          </a:xfrm>
          <a:prstGeom prst="rect">
            <a:avLst/>
          </a:prstGeom>
          <a:noFill/>
          <a:ln cap="flat" cmpd="sng" w="9525">
            <a:solidFill>
              <a:schemeClr val="dk1"/>
            </a:solidFill>
            <a:prstDash val="solid"/>
            <a:round/>
            <a:headEnd len="sm" w="sm" type="none"/>
            <a:tailEnd len="sm" w="sm" type="none"/>
          </a:ln>
        </p:spPr>
        <p:txBody>
          <a:bodyPr anchorCtr="0" anchor="ctr" bIns="76300" lIns="76300" spcFirstLastPara="1" rIns="76300" wrap="square" tIns="76300">
            <a:noAutofit/>
          </a:bodyPr>
          <a:lstStyle/>
          <a:p>
            <a:pPr indent="0" lvl="0" marL="0" marR="0" rtl="0" algn="l">
              <a:lnSpc>
                <a:spcPct val="115000"/>
              </a:lnSpc>
              <a:spcBef>
                <a:spcPts val="0"/>
              </a:spcBef>
              <a:spcAft>
                <a:spcPts val="0"/>
              </a:spcAft>
              <a:buClr>
                <a:srgbClr val="000000"/>
              </a:buClr>
              <a:buSzPts val="3300"/>
              <a:buFont typeface="Arial"/>
              <a:buNone/>
            </a:pPr>
            <a:r>
              <a:rPr b="1" lang="it-IT" sz="3300">
                <a:solidFill>
                  <a:schemeClr val="dk1"/>
                </a:solidFill>
                <a:latin typeface="Raleway"/>
                <a:ea typeface="Raleway"/>
                <a:cs typeface="Raleway"/>
                <a:sym typeface="Raleway"/>
              </a:rPr>
              <a:t>Annex A 8.17, </a:t>
            </a:r>
            <a:endParaRPr b="1" sz="3300">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3300"/>
              <a:buFont typeface="Arial"/>
              <a:buNone/>
            </a:pPr>
            <a:r>
              <a:rPr lang="it-IT" sz="3300">
                <a:solidFill>
                  <a:schemeClr val="dk1"/>
                </a:solidFill>
                <a:latin typeface="Raleway"/>
                <a:ea typeface="Raleway"/>
                <a:cs typeface="Raleway"/>
                <a:sym typeface="Raleway"/>
              </a:rPr>
              <a:t>"Clock synchronization," mandates the use of reliable time sources for information processing systems. This ensures consistent timekeeping across systems, which is crucial for accurate security event analysis, incident investigations, and overall system integrity.</a:t>
            </a:r>
            <a:endParaRPr b="1" i="0" sz="1400" u="none" cap="none" strike="noStrike">
              <a:solidFill>
                <a:srgbClr val="AE0202"/>
              </a:solidFill>
              <a:latin typeface="Arial"/>
              <a:ea typeface="Arial"/>
              <a:cs typeface="Arial"/>
              <a:sym typeface="Arial"/>
            </a:endParaRPr>
          </a:p>
        </p:txBody>
      </p:sp>
      <p:sp>
        <p:nvSpPr>
          <p:cNvPr id="167" name="Google Shape;167;g38079019997_0_123"/>
          <p:cNvSpPr/>
          <p:nvPr/>
        </p:nvSpPr>
        <p:spPr>
          <a:xfrm>
            <a:off x="2086200" y="1077775"/>
            <a:ext cx="83280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lang="it-IT" sz="5000">
                <a:solidFill>
                  <a:schemeClr val="dk1"/>
                </a:solidFill>
                <a:latin typeface="Raleway"/>
                <a:ea typeface="Raleway"/>
                <a:cs typeface="Raleway"/>
                <a:sym typeface="Raleway"/>
              </a:rPr>
              <a:t>Compliance</a:t>
            </a:r>
            <a:endParaRPr b="0" i="0" sz="5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rgbClr val="000000"/>
              </a:solidFill>
              <a:latin typeface="Raleway"/>
              <a:ea typeface="Raleway"/>
              <a:cs typeface="Raleway"/>
              <a:sym typeface="Raleway"/>
            </a:endParaRPr>
          </a:p>
        </p:txBody>
      </p:sp>
      <p:sp>
        <p:nvSpPr>
          <p:cNvPr id="168" name="Google Shape;168;g38079019997_0_123"/>
          <p:cNvSpPr/>
          <p:nvPr/>
        </p:nvSpPr>
        <p:spPr>
          <a:xfrm>
            <a:off x="2103477" y="1961575"/>
            <a:ext cx="67845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b="1" lang="it-IT" sz="3400">
                <a:solidFill>
                  <a:srgbClr val="AF0002"/>
                </a:solidFill>
                <a:latin typeface="Raleway"/>
                <a:ea typeface="Raleway"/>
                <a:cs typeface="Raleway"/>
                <a:sym typeface="Raleway"/>
              </a:rPr>
              <a:t>Certificazioni e simili</a:t>
            </a:r>
            <a:endParaRPr b="0" i="0" sz="29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t/>
            </a:r>
            <a:endParaRPr b="1" i="0" sz="3400" u="none" cap="none" strike="noStrike">
              <a:solidFill>
                <a:srgbClr val="AF0002"/>
              </a:solidFill>
              <a:latin typeface="Raleway"/>
              <a:ea typeface="Raleway"/>
              <a:cs typeface="Raleway"/>
              <a:sym typeface="Raleway"/>
            </a:endParaRPr>
          </a:p>
        </p:txBody>
      </p:sp>
      <p:sp>
        <p:nvSpPr>
          <p:cNvPr id="169" name="Google Shape;169;g38079019997_0_123"/>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0" name="Google Shape;170;g38079019997_0_123"/>
          <p:cNvPicPr preferRelativeResize="0"/>
          <p:nvPr/>
        </p:nvPicPr>
        <p:blipFill>
          <a:blip r:embed="rId3">
            <a:alphaModFix/>
          </a:blip>
          <a:stretch>
            <a:fillRect/>
          </a:stretch>
        </p:blipFill>
        <p:spPr>
          <a:xfrm>
            <a:off x="2878400" y="4275875"/>
            <a:ext cx="5234649" cy="3489775"/>
          </a:xfrm>
          <a:prstGeom prst="rect">
            <a:avLst/>
          </a:prstGeom>
          <a:noFill/>
          <a:ln>
            <a:noFill/>
          </a:ln>
        </p:spPr>
      </p:pic>
      <p:pic>
        <p:nvPicPr>
          <p:cNvPr id="171" name="Google Shape;171;g38079019997_0_123" title="Screenshot 2025-07-07 at 12.45.38.png"/>
          <p:cNvPicPr preferRelativeResize="0"/>
          <p:nvPr/>
        </p:nvPicPr>
        <p:blipFill>
          <a:blip r:embed="rId4">
            <a:alphaModFix/>
          </a:blip>
          <a:stretch>
            <a:fillRect/>
          </a:stretch>
        </p:blipFill>
        <p:spPr>
          <a:xfrm>
            <a:off x="2602711" y="9807200"/>
            <a:ext cx="5786027" cy="2998826"/>
          </a:xfrm>
          <a:prstGeom prst="rect">
            <a:avLst/>
          </a:prstGeom>
          <a:noFill/>
          <a:ln>
            <a:noFill/>
          </a:ln>
        </p:spPr>
      </p:pic>
      <p:pic>
        <p:nvPicPr>
          <p:cNvPr id="172" name="Google Shape;172;g38079019997_0_123"/>
          <p:cNvPicPr preferRelativeResize="0"/>
          <p:nvPr/>
        </p:nvPicPr>
        <p:blipFill>
          <a:blip r:embed="rId5">
            <a:alphaModFix/>
          </a:blip>
          <a:stretch>
            <a:fillRect/>
          </a:stretch>
        </p:blipFill>
        <p:spPr>
          <a:xfrm>
            <a:off x="8388738" y="10544600"/>
            <a:ext cx="2324100" cy="1524000"/>
          </a:xfrm>
          <a:prstGeom prst="rect">
            <a:avLst/>
          </a:prstGeom>
          <a:noFill/>
          <a:ln>
            <a:noFill/>
          </a:ln>
        </p:spPr>
      </p:pic>
      <p:sp>
        <p:nvSpPr>
          <p:cNvPr id="173" name="Google Shape;173;g38079019997_0_123"/>
          <p:cNvSpPr/>
          <p:nvPr/>
        </p:nvSpPr>
        <p:spPr>
          <a:xfrm>
            <a:off x="11727625" y="8360600"/>
            <a:ext cx="11672100" cy="4952400"/>
          </a:xfrm>
          <a:prstGeom prst="rect">
            <a:avLst/>
          </a:prstGeom>
          <a:noFill/>
          <a:ln cap="flat" cmpd="sng" w="9525">
            <a:solidFill>
              <a:schemeClr val="dk1"/>
            </a:solidFill>
            <a:prstDash val="solid"/>
            <a:round/>
            <a:headEnd len="sm" w="sm" type="none"/>
            <a:tailEnd len="sm" w="sm" type="none"/>
          </a:ln>
        </p:spPr>
        <p:txBody>
          <a:bodyPr anchorCtr="0" anchor="ctr" bIns="76300" lIns="76300" spcFirstLastPara="1" rIns="76300" wrap="square" tIns="76300">
            <a:noAutofit/>
          </a:bodyPr>
          <a:lstStyle/>
          <a:p>
            <a:pPr indent="0" lvl="0" marL="0" marR="0" rtl="0" algn="l">
              <a:lnSpc>
                <a:spcPct val="115000"/>
              </a:lnSpc>
              <a:spcBef>
                <a:spcPts val="0"/>
              </a:spcBef>
              <a:spcAft>
                <a:spcPts val="0"/>
              </a:spcAft>
              <a:buClr>
                <a:srgbClr val="000000"/>
              </a:buClr>
              <a:buSzPts val="3300"/>
              <a:buFont typeface="Arial"/>
              <a:buNone/>
            </a:pPr>
            <a:r>
              <a:rPr b="1" lang="it-IT" sz="3300">
                <a:solidFill>
                  <a:schemeClr val="dk1"/>
                </a:solidFill>
                <a:latin typeface="Raleway"/>
                <a:ea typeface="Raleway"/>
                <a:cs typeface="Raleway"/>
                <a:sym typeface="Raleway"/>
              </a:rPr>
              <a:t>Incidend Handling/Monitoring&amp;Logging</a:t>
            </a:r>
            <a:endParaRPr b="1" sz="3300">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3300"/>
              <a:buFont typeface="Arial"/>
              <a:buNone/>
            </a:pPr>
            <a:r>
              <a:rPr lang="it-IT" sz="3300">
                <a:solidFill>
                  <a:schemeClr val="dk1"/>
                </a:solidFill>
                <a:latin typeface="Raleway"/>
                <a:ea typeface="Raleway"/>
                <a:cs typeface="Raleway"/>
                <a:sym typeface="Raleway"/>
              </a:rPr>
              <a:t>….the relevant entities shall ensure that all systems have synchronised time sources ….</a:t>
            </a:r>
            <a:endParaRPr sz="3300">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3300"/>
              <a:buFont typeface="Arial"/>
              <a:buNone/>
            </a:pPr>
            <a:r>
              <a:rPr lang="it-IT" sz="3300">
                <a:solidFill>
                  <a:schemeClr val="dk1"/>
                </a:solidFill>
                <a:latin typeface="Raleway"/>
                <a:ea typeface="Raleway"/>
                <a:cs typeface="Raleway"/>
                <a:sym typeface="Raleway"/>
              </a:rPr>
              <a:t>…Utilize Network Time Protocol (NTP) servers or Precision Time Protocol (PTP) for accurate and</a:t>
            </a:r>
            <a:endParaRPr sz="3300">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3300"/>
              <a:buFont typeface="Arial"/>
              <a:buNone/>
            </a:pPr>
            <a:r>
              <a:rPr lang="it-IT" sz="3300">
                <a:solidFill>
                  <a:schemeClr val="dk1"/>
                </a:solidFill>
                <a:latin typeface="Raleway"/>
                <a:ea typeface="Raleway"/>
                <a:cs typeface="Raleway"/>
                <a:sym typeface="Raleway"/>
              </a:rPr>
              <a:t>reliable time synchronization…</a:t>
            </a:r>
            <a:endParaRPr sz="3300">
              <a:solidFill>
                <a:schemeClr val="dk1"/>
              </a:solidFill>
              <a:latin typeface="Raleway"/>
              <a:ea typeface="Raleway"/>
              <a:cs typeface="Raleway"/>
              <a:sym typeface="Raleway"/>
            </a:endParaRPr>
          </a:p>
        </p:txBody>
      </p:sp>
      <p:pic>
        <p:nvPicPr>
          <p:cNvPr descr="05_Main-logo.png" id="174" name="Google Shape;174;g38079019997_0_123"/>
          <p:cNvPicPr preferRelativeResize="0"/>
          <p:nvPr/>
        </p:nvPicPr>
        <p:blipFill rotWithShape="1">
          <a:blip r:embed="rId6">
            <a:alphaModFix/>
          </a:blip>
          <a:srcRect b="0" l="0" r="0" t="0"/>
          <a:stretch/>
        </p:blipFill>
        <p:spPr>
          <a:xfrm>
            <a:off x="21108951" y="736199"/>
            <a:ext cx="2620027" cy="1453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38079019997_0_35"/>
          <p:cNvSpPr/>
          <p:nvPr/>
        </p:nvSpPr>
        <p:spPr>
          <a:xfrm>
            <a:off x="1830509" y="11206535"/>
            <a:ext cx="21902400" cy="1890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g38079019997_0_35"/>
          <p:cNvSpPr/>
          <p:nvPr/>
        </p:nvSpPr>
        <p:spPr>
          <a:xfrm>
            <a:off x="1825225" y="6260460"/>
            <a:ext cx="21902400" cy="4560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g38079019997_0_35"/>
          <p:cNvSpPr/>
          <p:nvPr/>
        </p:nvSpPr>
        <p:spPr>
          <a:xfrm>
            <a:off x="1825200" y="4010910"/>
            <a:ext cx="21902400" cy="1890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82" name="Google Shape;182;g38079019997_0_35"/>
          <p:cNvGrpSpPr/>
          <p:nvPr/>
        </p:nvGrpSpPr>
        <p:grpSpPr>
          <a:xfrm>
            <a:off x="-12940" y="-12846"/>
            <a:ext cx="1188600" cy="13752000"/>
            <a:chOff x="-12940" y="-12846"/>
            <a:chExt cx="1188600" cy="13752000"/>
          </a:xfrm>
        </p:grpSpPr>
        <p:sp>
          <p:nvSpPr>
            <p:cNvPr id="183" name="Google Shape;183;g38079019997_0_35"/>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6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38079019997_0_35"/>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sp>
        <p:nvSpPr>
          <p:cNvPr id="185" name="Google Shape;185;g38079019997_0_35"/>
          <p:cNvSpPr/>
          <p:nvPr/>
        </p:nvSpPr>
        <p:spPr>
          <a:xfrm>
            <a:off x="289640" y="12350880"/>
            <a:ext cx="576000" cy="4320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86" name="Google Shape;186;g38079019997_0_35"/>
          <p:cNvSpPr/>
          <p:nvPr/>
        </p:nvSpPr>
        <p:spPr>
          <a:xfrm>
            <a:off x="2176560" y="2409637"/>
            <a:ext cx="21765300" cy="8978400"/>
          </a:xfrm>
          <a:prstGeom prst="rect">
            <a:avLst/>
          </a:prstGeom>
          <a:noFill/>
          <a:ln>
            <a:noFill/>
          </a:ln>
        </p:spPr>
        <p:txBody>
          <a:bodyPr anchorCtr="0" anchor="ctr" bIns="76300" lIns="76300" spcFirstLastPara="1" rIns="76300" wrap="square" tIns="76300">
            <a:noAutofit/>
          </a:bodyPr>
          <a:lstStyle/>
          <a:p>
            <a:pPr indent="0" lvl="0" marL="0" marR="0" rtl="0" algn="l">
              <a:lnSpc>
                <a:spcPct val="120000"/>
              </a:lnSpc>
              <a:spcBef>
                <a:spcPts val="0"/>
              </a:spcBef>
              <a:spcAft>
                <a:spcPts val="0"/>
              </a:spcAft>
              <a:buClr>
                <a:schemeClr val="dk1"/>
              </a:buClr>
              <a:buSzPts val="3600"/>
              <a:buFont typeface="Raleway"/>
              <a:buNone/>
            </a:pPr>
            <a:r>
              <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Sincronizzazione degli orologi locali di dispositivi</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Logfiles</a:t>
            </a:r>
            <a:endParaRPr b="0" i="0" sz="3600" u="none" cap="none" strike="noStrike">
              <a:solidFill>
                <a:schemeClr val="dk1"/>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1100"/>
              <a:buFont typeface="Arial"/>
              <a:buNone/>
            </a:pPr>
            <a:r>
              <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Telecom – Backbone e base station 5G</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Controllo del traffico (aereo, ferroviario) – Automazione e localizzazione</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Broadcasting –  Equipaggiamento audio e video </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Energia – Ottimizzazione del monitoraggio e distribuzione</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Finanza – High speed trading (MiFID II)</a:t>
            </a:r>
            <a:endParaRPr b="0" i="0" sz="3600" u="none" cap="none" strike="noStrike">
              <a:solidFill>
                <a:schemeClr val="dk1"/>
              </a:solidFill>
              <a:latin typeface="Raleway"/>
              <a:ea typeface="Raleway"/>
              <a:cs typeface="Raleway"/>
              <a:sym typeface="Raleway"/>
            </a:endParaRPr>
          </a:p>
          <a:p>
            <a:pPr indent="-457200" lvl="0" marL="457200" marR="0" rtl="0" algn="l">
              <a:lnSpc>
                <a:spcPct val="120000"/>
              </a:lnSpc>
              <a:spcBef>
                <a:spcPts val="0"/>
              </a:spcBef>
              <a:spcAft>
                <a:spcPts val="0"/>
              </a:spcAft>
              <a:buClr>
                <a:schemeClr val="dk1"/>
              </a:buClr>
              <a:buSzPts val="3600"/>
              <a:buFont typeface="Raleway"/>
              <a:buChar char="●"/>
            </a:pPr>
            <a:r>
              <a:rPr b="0" i="0" lang="it-IT" sz="3600" u="none" cap="none" strike="noStrike">
                <a:solidFill>
                  <a:schemeClr val="dk1"/>
                </a:solidFill>
                <a:latin typeface="Raleway"/>
                <a:ea typeface="Raleway"/>
                <a:cs typeface="Raleway"/>
                <a:sym typeface="Raleway"/>
              </a:rPr>
              <a:t>Cloud e AI - Ambienti cloud distribuiti </a:t>
            </a:r>
            <a:endParaRPr b="0" i="0" sz="3600" u="none" cap="none" strike="noStrike">
              <a:solidFill>
                <a:schemeClr val="dk1"/>
              </a:solidFill>
              <a:latin typeface="Raleway"/>
              <a:ea typeface="Raleway"/>
              <a:cs typeface="Raleway"/>
              <a:sym typeface="Raleway"/>
            </a:endParaRPr>
          </a:p>
        </p:txBody>
      </p:sp>
      <p:sp>
        <p:nvSpPr>
          <p:cNvPr id="187" name="Google Shape;187;g38079019997_0_35"/>
          <p:cNvSpPr/>
          <p:nvPr/>
        </p:nvSpPr>
        <p:spPr>
          <a:xfrm>
            <a:off x="2086200" y="1077775"/>
            <a:ext cx="153495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lang="it-IT" sz="5000">
                <a:solidFill>
                  <a:schemeClr val="dk1"/>
                </a:solidFill>
                <a:latin typeface="Raleway"/>
                <a:ea typeface="Raleway"/>
                <a:cs typeface="Raleway"/>
                <a:sym typeface="Raleway"/>
              </a:rPr>
              <a:t>Time in ICT</a:t>
            </a:r>
            <a:endParaRPr b="1" i="0" sz="5000" u="none" cap="none" strike="noStrike">
              <a:solidFill>
                <a:srgbClr val="000000"/>
              </a:solidFill>
              <a:latin typeface="Raleway"/>
              <a:ea typeface="Raleway"/>
              <a:cs typeface="Raleway"/>
              <a:sym typeface="Raleway"/>
            </a:endParaRPr>
          </a:p>
        </p:txBody>
      </p:sp>
      <p:sp>
        <p:nvSpPr>
          <p:cNvPr id="188" name="Google Shape;188;g38079019997_0_35"/>
          <p:cNvSpPr/>
          <p:nvPr/>
        </p:nvSpPr>
        <p:spPr>
          <a:xfrm>
            <a:off x="2103477" y="1961575"/>
            <a:ext cx="67845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Market Requirements</a:t>
            </a:r>
            <a:endParaRPr b="0" i="0" sz="29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t/>
            </a:r>
            <a:endParaRPr b="1" i="0" sz="3400" u="none" cap="none" strike="noStrike">
              <a:solidFill>
                <a:srgbClr val="AF0002"/>
              </a:solidFill>
              <a:latin typeface="Raleway"/>
              <a:ea typeface="Raleway"/>
              <a:cs typeface="Raleway"/>
              <a:sym typeface="Raleway"/>
            </a:endParaRPr>
          </a:p>
        </p:txBody>
      </p:sp>
      <p:sp>
        <p:nvSpPr>
          <p:cNvPr id="189" name="Google Shape;189;g38079019997_0_35"/>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38079019997_0_35"/>
          <p:cNvSpPr txBox="1"/>
          <p:nvPr/>
        </p:nvSpPr>
        <p:spPr>
          <a:xfrm>
            <a:off x="16105175" y="4556160"/>
            <a:ext cx="7232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4000">
                <a:solidFill>
                  <a:schemeClr val="dk1"/>
                </a:solidFill>
              </a:rPr>
              <a:t>NTP (Network Time Protocol)</a:t>
            </a:r>
            <a:endParaRPr b="1" sz="4000">
              <a:solidFill>
                <a:schemeClr val="dk1"/>
              </a:solidFill>
            </a:endParaRPr>
          </a:p>
        </p:txBody>
      </p:sp>
      <p:sp>
        <p:nvSpPr>
          <p:cNvPr id="191" name="Google Shape;191;g38079019997_0_35"/>
          <p:cNvSpPr txBox="1"/>
          <p:nvPr/>
        </p:nvSpPr>
        <p:spPr>
          <a:xfrm>
            <a:off x="16105175" y="8140710"/>
            <a:ext cx="7232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4000">
                <a:solidFill>
                  <a:schemeClr val="dk1"/>
                </a:solidFill>
              </a:rPr>
              <a:t>P</a:t>
            </a:r>
            <a:r>
              <a:rPr b="1" lang="it-IT" sz="4000">
                <a:solidFill>
                  <a:schemeClr val="dk1"/>
                </a:solidFill>
              </a:rPr>
              <a:t>TP (Precise Time Protocol)</a:t>
            </a:r>
            <a:endParaRPr b="1" sz="4000">
              <a:solidFill>
                <a:schemeClr val="dk1"/>
              </a:solidFill>
            </a:endParaRPr>
          </a:p>
        </p:txBody>
      </p:sp>
      <p:sp>
        <p:nvSpPr>
          <p:cNvPr id="192" name="Google Shape;192;g38079019997_0_35"/>
          <p:cNvSpPr txBox="1"/>
          <p:nvPr/>
        </p:nvSpPr>
        <p:spPr>
          <a:xfrm>
            <a:off x="2224208" y="11281092"/>
            <a:ext cx="21882300" cy="18471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Clr>
                <a:schemeClr val="dk1"/>
              </a:buClr>
              <a:buSzPts val="3600"/>
              <a:buFont typeface="Raleway"/>
              <a:buChar char="●"/>
            </a:pPr>
            <a:r>
              <a:rPr lang="it-IT" sz="3600">
                <a:solidFill>
                  <a:schemeClr val="dk1"/>
                </a:solidFill>
                <a:latin typeface="Raleway"/>
                <a:ea typeface="Raleway"/>
                <a:cs typeface="Raleway"/>
                <a:sym typeface="Raleway"/>
              </a:rPr>
              <a:t>Ricerca </a:t>
            </a:r>
            <a:endParaRPr sz="3600">
              <a:solidFill>
                <a:schemeClr val="dk1"/>
              </a:solidFill>
              <a:latin typeface="Raleway"/>
              <a:ea typeface="Raleway"/>
              <a:cs typeface="Raleway"/>
              <a:sym typeface="Raleway"/>
            </a:endParaRPr>
          </a:p>
          <a:p>
            <a:pPr indent="-457200" lvl="0" marL="457200" rtl="0" algn="l">
              <a:spcBef>
                <a:spcPts val="0"/>
              </a:spcBef>
              <a:spcAft>
                <a:spcPts val="0"/>
              </a:spcAft>
              <a:buClr>
                <a:schemeClr val="dk1"/>
              </a:buClr>
              <a:buSzPts val="3600"/>
              <a:buFont typeface="Raleway"/>
              <a:buChar char="●"/>
            </a:pPr>
            <a:r>
              <a:rPr lang="it-IT" sz="3600">
                <a:solidFill>
                  <a:schemeClr val="dk1"/>
                </a:solidFill>
                <a:latin typeface="Raleway"/>
                <a:ea typeface="Raleway"/>
                <a:cs typeface="Raleway"/>
                <a:sym typeface="Raleway"/>
              </a:rPr>
              <a:t>Finanza</a:t>
            </a:r>
            <a:endParaRPr sz="3600">
              <a:solidFill>
                <a:schemeClr val="dk1"/>
              </a:solidFill>
              <a:latin typeface="Raleway"/>
              <a:ea typeface="Raleway"/>
              <a:cs typeface="Raleway"/>
              <a:sym typeface="Raleway"/>
            </a:endParaRPr>
          </a:p>
          <a:p>
            <a:pPr indent="-457200" lvl="0" marL="457200" rtl="0" algn="l">
              <a:spcBef>
                <a:spcPts val="0"/>
              </a:spcBef>
              <a:spcAft>
                <a:spcPts val="0"/>
              </a:spcAft>
              <a:buClr>
                <a:schemeClr val="dk1"/>
              </a:buClr>
              <a:buSzPts val="3600"/>
              <a:buFont typeface="Raleway"/>
              <a:buChar char="●"/>
            </a:pPr>
            <a:r>
              <a:rPr lang="it-IT" sz="3600">
                <a:solidFill>
                  <a:schemeClr val="dk1"/>
                </a:solidFill>
                <a:latin typeface="Raleway"/>
                <a:ea typeface="Raleway"/>
                <a:cs typeface="Raleway"/>
                <a:sym typeface="Raleway"/>
              </a:rPr>
              <a:t>Difesa</a:t>
            </a:r>
            <a:endParaRPr sz="3600">
              <a:solidFill>
                <a:schemeClr val="dk1"/>
              </a:solidFill>
              <a:latin typeface="Raleway"/>
              <a:ea typeface="Raleway"/>
              <a:cs typeface="Raleway"/>
              <a:sym typeface="Raleway"/>
            </a:endParaRPr>
          </a:p>
        </p:txBody>
      </p:sp>
      <p:sp>
        <p:nvSpPr>
          <p:cNvPr id="193" name="Google Shape;193;g38079019997_0_35"/>
          <p:cNvSpPr txBox="1"/>
          <p:nvPr/>
        </p:nvSpPr>
        <p:spPr>
          <a:xfrm>
            <a:off x="16105175" y="11804444"/>
            <a:ext cx="7232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IT" sz="4000">
                <a:solidFill>
                  <a:schemeClr val="dk1"/>
                </a:solidFill>
              </a:rPr>
              <a:t>White Rabbit</a:t>
            </a:r>
            <a:endParaRPr b="1" sz="4000">
              <a:solidFill>
                <a:schemeClr val="dk1"/>
              </a:solidFill>
            </a:endParaRPr>
          </a:p>
        </p:txBody>
      </p:sp>
      <p:pic>
        <p:nvPicPr>
          <p:cNvPr descr="05_Main-logo.png" id="194" name="Google Shape;194;g38079019997_0_35"/>
          <p:cNvPicPr preferRelativeResize="0"/>
          <p:nvPr/>
        </p:nvPicPr>
        <p:blipFill rotWithShape="1">
          <a:blip r:embed="rId3">
            <a:alphaModFix/>
          </a:blip>
          <a:srcRect b="0" l="0" r="0" t="0"/>
          <a:stretch/>
        </p:blipFill>
        <p:spPr>
          <a:xfrm>
            <a:off x="21108951" y="736199"/>
            <a:ext cx="2620027" cy="1453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grpSp>
        <p:nvGrpSpPr>
          <p:cNvPr id="199" name="Google Shape;199;g3411148a538_0_8"/>
          <p:cNvGrpSpPr/>
          <p:nvPr/>
        </p:nvGrpSpPr>
        <p:grpSpPr>
          <a:xfrm>
            <a:off x="-12940" y="-12846"/>
            <a:ext cx="1188600" cy="13752000"/>
            <a:chOff x="-12940" y="-12846"/>
            <a:chExt cx="1188600" cy="13752000"/>
          </a:xfrm>
        </p:grpSpPr>
        <p:sp>
          <p:nvSpPr>
            <p:cNvPr id="200" name="Google Shape;200;g3411148a538_0_8"/>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3411148a538_0_8"/>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sp>
        <p:nvSpPr>
          <p:cNvPr id="202" name="Google Shape;202;g3411148a538_0_8"/>
          <p:cNvSpPr/>
          <p:nvPr/>
        </p:nvSpPr>
        <p:spPr>
          <a:xfrm>
            <a:off x="289640" y="12350880"/>
            <a:ext cx="576000" cy="4320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03" name="Google Shape;203;g3411148a538_0_8"/>
          <p:cNvSpPr/>
          <p:nvPr/>
        </p:nvSpPr>
        <p:spPr>
          <a:xfrm>
            <a:off x="2086200" y="1077775"/>
            <a:ext cx="83280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i="0" lang="it-IT" sz="5000" u="none" cap="none" strike="noStrike">
                <a:solidFill>
                  <a:schemeClr val="dk1"/>
                </a:solidFill>
                <a:latin typeface="Raleway"/>
                <a:ea typeface="Raleway"/>
                <a:cs typeface="Raleway"/>
                <a:sym typeface="Raleway"/>
              </a:rPr>
              <a:t>Time distribution scheme</a:t>
            </a:r>
            <a:endParaRPr b="0" i="0" sz="5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rgbClr val="000000"/>
              </a:solidFill>
              <a:latin typeface="Raleway"/>
              <a:ea typeface="Raleway"/>
              <a:cs typeface="Raleway"/>
              <a:sym typeface="Raleway"/>
            </a:endParaRPr>
          </a:p>
        </p:txBody>
      </p:sp>
      <p:sp>
        <p:nvSpPr>
          <p:cNvPr id="204" name="Google Shape;204;g3411148a538_0_8"/>
          <p:cNvSpPr/>
          <p:nvPr/>
        </p:nvSpPr>
        <p:spPr>
          <a:xfrm>
            <a:off x="3064427" y="2234350"/>
            <a:ext cx="6784500" cy="1137300"/>
          </a:xfrm>
          <a:prstGeom prst="rect">
            <a:avLst/>
          </a:prstGeom>
          <a:noFill/>
          <a:ln>
            <a:noFill/>
          </a:ln>
        </p:spPr>
        <p:txBody>
          <a:bodyPr anchorCtr="0" anchor="t" bIns="60825" lIns="60825" spcFirstLastPara="1" rIns="60825" wrap="square" tIns="60825">
            <a:noAutofit/>
          </a:bodyPr>
          <a:lstStyle/>
          <a:p>
            <a:pPr indent="0" lvl="0" marL="0" marR="0" rtl="0" algn="ctr">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Struttura gerarchica NTP </a:t>
            </a:r>
            <a:endParaRPr b="0" i="0" sz="2900" u="none" cap="none" strike="noStrike">
              <a:solidFill>
                <a:schemeClr val="dk1"/>
              </a:solidFill>
              <a:latin typeface="Arial"/>
              <a:ea typeface="Arial"/>
              <a:cs typeface="Arial"/>
              <a:sym typeface="Arial"/>
            </a:endParaRPr>
          </a:p>
          <a:p>
            <a:pPr indent="0" lvl="0" marL="0" marR="0" rtl="0" algn="ctr">
              <a:lnSpc>
                <a:spcPct val="120000"/>
              </a:lnSpc>
              <a:spcBef>
                <a:spcPts val="1500"/>
              </a:spcBef>
              <a:spcAft>
                <a:spcPts val="0"/>
              </a:spcAft>
              <a:buClr>
                <a:srgbClr val="000000"/>
              </a:buClr>
              <a:buSzPts val="3400"/>
              <a:buFont typeface="Arial"/>
              <a:buNone/>
            </a:pPr>
            <a:r>
              <a:t/>
            </a:r>
            <a:endParaRPr b="1" i="0" sz="3400" u="none" cap="none" strike="noStrike">
              <a:solidFill>
                <a:srgbClr val="AF0002"/>
              </a:solidFill>
              <a:latin typeface="Raleway"/>
              <a:ea typeface="Raleway"/>
              <a:cs typeface="Raleway"/>
              <a:sym typeface="Raleway"/>
            </a:endParaRPr>
          </a:p>
        </p:txBody>
      </p:sp>
      <p:sp>
        <p:nvSpPr>
          <p:cNvPr id="205" name="Google Shape;205;g3411148a538_0_8"/>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3411148a538_0_8"/>
          <p:cNvSpPr/>
          <p:nvPr/>
        </p:nvSpPr>
        <p:spPr>
          <a:xfrm rot="5400000">
            <a:off x="18180174" y="4642517"/>
            <a:ext cx="1383300" cy="192000"/>
          </a:xfrm>
          <a:prstGeom prst="roundRect">
            <a:avLst>
              <a:gd fmla="val 16667" name="adj"/>
            </a:avLst>
          </a:prstGeom>
          <a:solidFill>
            <a:srgbClr val="005269"/>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it-IT" sz="1600" u="none" cap="none" strike="noStrike">
                <a:solidFill>
                  <a:srgbClr val="FFFFFF"/>
                </a:solidFill>
                <a:latin typeface="Arial"/>
                <a:ea typeface="Arial"/>
                <a:cs typeface="Arial"/>
                <a:sym typeface="Arial"/>
              </a:rPr>
              <a:t>Cs #2 </a:t>
            </a:r>
            <a:r>
              <a:rPr b="0" i="0" lang="it-IT" sz="800" u="none" cap="none" strike="noStrike">
                <a:solidFill>
                  <a:srgbClr val="FFFFFF"/>
                </a:solidFill>
                <a:latin typeface="Arial"/>
                <a:ea typeface="Arial"/>
                <a:cs typeface="Arial"/>
                <a:sym typeface="Arial"/>
              </a:rPr>
              <a:t>(CLK/PPS) </a:t>
            </a:r>
            <a:endParaRPr b="0" i="0" sz="1600" u="none" cap="none" strike="noStrike">
              <a:solidFill>
                <a:srgbClr val="FFFFFF"/>
              </a:solidFill>
              <a:latin typeface="Arial"/>
              <a:ea typeface="Arial"/>
              <a:cs typeface="Arial"/>
              <a:sym typeface="Arial"/>
            </a:endParaRPr>
          </a:p>
        </p:txBody>
      </p:sp>
      <p:sp>
        <p:nvSpPr>
          <p:cNvPr id="207" name="Google Shape;207;g3411148a538_0_8"/>
          <p:cNvSpPr/>
          <p:nvPr/>
        </p:nvSpPr>
        <p:spPr>
          <a:xfrm rot="5400000">
            <a:off x="17800167" y="4641450"/>
            <a:ext cx="1383300" cy="192000"/>
          </a:xfrm>
          <a:prstGeom prst="roundRect">
            <a:avLst>
              <a:gd fmla="val 16667" name="adj"/>
            </a:avLst>
          </a:prstGeom>
          <a:solidFill>
            <a:srgbClr val="005269"/>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it-IT" sz="1600" u="none" cap="none" strike="noStrike">
                <a:solidFill>
                  <a:srgbClr val="FFFFFF"/>
                </a:solidFill>
                <a:latin typeface="Arial"/>
                <a:ea typeface="Arial"/>
                <a:cs typeface="Arial"/>
                <a:sym typeface="Arial"/>
              </a:rPr>
              <a:t>Rb #2 </a:t>
            </a:r>
            <a:r>
              <a:rPr b="0" i="0" lang="it-IT" sz="800" u="none" cap="none" strike="noStrike">
                <a:solidFill>
                  <a:srgbClr val="FFFFFF"/>
                </a:solidFill>
                <a:latin typeface="Arial"/>
                <a:ea typeface="Arial"/>
                <a:cs typeface="Arial"/>
                <a:sym typeface="Arial"/>
              </a:rPr>
              <a:t>(CLK/PPS) </a:t>
            </a:r>
            <a:endParaRPr b="0" i="0" sz="1400" u="none" cap="none" strike="noStrike">
              <a:solidFill>
                <a:srgbClr val="000000"/>
              </a:solidFill>
              <a:latin typeface="Arial"/>
              <a:ea typeface="Arial"/>
              <a:cs typeface="Arial"/>
              <a:sym typeface="Arial"/>
            </a:endParaRPr>
          </a:p>
        </p:txBody>
      </p:sp>
      <p:grpSp>
        <p:nvGrpSpPr>
          <p:cNvPr id="208" name="Google Shape;208;g3411148a538_0_8"/>
          <p:cNvGrpSpPr/>
          <p:nvPr/>
        </p:nvGrpSpPr>
        <p:grpSpPr>
          <a:xfrm rot="5400000">
            <a:off x="19371384" y="4593327"/>
            <a:ext cx="1383336" cy="288197"/>
            <a:chOff x="2657764" y="2990757"/>
            <a:chExt cx="1789800" cy="415988"/>
          </a:xfrm>
        </p:grpSpPr>
        <p:sp>
          <p:nvSpPr>
            <p:cNvPr id="209" name="Google Shape;209;g3411148a538_0_8"/>
            <p:cNvSpPr/>
            <p:nvPr/>
          </p:nvSpPr>
          <p:spPr>
            <a:xfrm>
              <a:off x="2657764" y="3129545"/>
              <a:ext cx="1789800" cy="277200"/>
            </a:xfrm>
            <a:prstGeom prst="roundRect">
              <a:avLst>
                <a:gd fmla="val 16667" name="adj"/>
              </a:avLst>
            </a:prstGeom>
            <a:solidFill>
              <a:srgbClr val="006E8C"/>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GNSS SB/MB</a:t>
              </a:r>
              <a:endParaRPr b="0" i="0" sz="1400" u="none" cap="none" strike="noStrike">
                <a:solidFill>
                  <a:srgbClr val="000000"/>
                </a:solidFill>
                <a:latin typeface="Arial"/>
                <a:ea typeface="Arial"/>
                <a:cs typeface="Arial"/>
                <a:sym typeface="Arial"/>
              </a:endParaRPr>
            </a:p>
          </p:txBody>
        </p:sp>
        <p:grpSp>
          <p:nvGrpSpPr>
            <p:cNvPr id="210" name="Google Shape;210;g3411148a538_0_8"/>
            <p:cNvGrpSpPr/>
            <p:nvPr/>
          </p:nvGrpSpPr>
          <p:grpSpPr>
            <a:xfrm>
              <a:off x="4115143" y="2990757"/>
              <a:ext cx="261144" cy="261144"/>
              <a:chOff x="4167000" y="2166750"/>
              <a:chExt cx="810000" cy="810000"/>
            </a:xfrm>
          </p:grpSpPr>
          <p:sp>
            <p:nvSpPr>
              <p:cNvPr id="211" name="Google Shape;211;g3411148a538_0_8"/>
              <p:cNvSpPr/>
              <p:nvPr/>
            </p:nvSpPr>
            <p:spPr>
              <a:xfrm>
                <a:off x="4167000" y="2166750"/>
                <a:ext cx="810000" cy="810000"/>
              </a:xfrm>
              <a:prstGeom prst="ellipse">
                <a:avLst/>
              </a:prstGeom>
              <a:gradFill>
                <a:gsLst>
                  <a:gs pos="0">
                    <a:srgbClr val="005CA9"/>
                  </a:gs>
                  <a:gs pos="91200">
                    <a:srgbClr val="002856"/>
                  </a:gs>
                  <a:gs pos="100000">
                    <a:srgbClr val="002856"/>
                  </a:gs>
                </a:gsLst>
                <a:path path="circle">
                  <a:fillToRect b="0%" l="100%" r="0%" t="100%"/>
                </a:path>
                <a:tileRect b="-100%" l="0%" r="-100%" t="0%"/>
              </a:gradFill>
              <a:ln cap="flat" cmpd="sng" w="9525">
                <a:solidFill>
                  <a:srgbClr val="FFFFF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182677"/>
                  </a:buClr>
                  <a:buSzPts val="1800"/>
                  <a:buFont typeface="Arial"/>
                  <a:buNone/>
                </a:pPr>
                <a:r>
                  <a:t/>
                </a:r>
                <a:endParaRPr b="0" i="0" sz="1800" u="none" cap="none" strike="noStrike">
                  <a:solidFill>
                    <a:srgbClr val="000000"/>
                  </a:solidFill>
                  <a:latin typeface="Verdana"/>
                  <a:ea typeface="Verdana"/>
                  <a:cs typeface="Verdana"/>
                  <a:sym typeface="Verdana"/>
                </a:endParaRPr>
              </a:p>
            </p:txBody>
          </p:sp>
          <p:grpSp>
            <p:nvGrpSpPr>
              <p:cNvPr id="212" name="Google Shape;212;g3411148a538_0_8"/>
              <p:cNvGrpSpPr/>
              <p:nvPr/>
            </p:nvGrpSpPr>
            <p:grpSpPr>
              <a:xfrm>
                <a:off x="4261390" y="2256235"/>
                <a:ext cx="621220" cy="631031"/>
                <a:chOff x="5770165" y="2106188"/>
                <a:chExt cx="621220" cy="631031"/>
              </a:xfrm>
            </p:grpSpPr>
            <p:sp>
              <p:nvSpPr>
                <p:cNvPr id="213" name="Google Shape;213;g3411148a538_0_8"/>
                <p:cNvSpPr/>
                <p:nvPr/>
              </p:nvSpPr>
              <p:spPr>
                <a:xfrm rot="-2724295">
                  <a:off x="5878683" y="2607997"/>
                  <a:ext cx="44851" cy="20620"/>
                </a:xfrm>
                <a:custGeom>
                  <a:rect b="b" l="l" r="r" t="t"/>
                  <a:pathLst>
                    <a:path extrusionOk="0" h="20608" w="44825">
                      <a:moveTo>
                        <a:pt x="0" y="0"/>
                      </a:moveTo>
                      <a:lnTo>
                        <a:pt x="44825" y="0"/>
                      </a:lnTo>
                      <a:lnTo>
                        <a:pt x="44825" y="20608"/>
                      </a:lnTo>
                      <a:lnTo>
                        <a:pt x="0" y="2060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14" name="Google Shape;214;g3411148a538_0_8"/>
                <p:cNvSpPr/>
                <p:nvPr/>
              </p:nvSpPr>
              <p:spPr>
                <a:xfrm>
                  <a:off x="579216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15" name="Google Shape;215;g3411148a538_0_8"/>
                <p:cNvSpPr/>
                <p:nvPr/>
              </p:nvSpPr>
              <p:spPr>
                <a:xfrm>
                  <a:off x="632175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16" name="Google Shape;216;g3411148a538_0_8"/>
                <p:cNvSpPr/>
                <p:nvPr/>
              </p:nvSpPr>
              <p:spPr>
                <a:xfrm>
                  <a:off x="5770165" y="2106188"/>
                  <a:ext cx="621220" cy="631031"/>
                </a:xfrm>
                <a:custGeom>
                  <a:rect b="b" l="l" r="r" t="t"/>
                  <a:pathLst>
                    <a:path extrusionOk="0" h="631031" w="621220">
                      <a:moveTo>
                        <a:pt x="310515" y="0"/>
                      </a:moveTo>
                      <a:cubicBezTo>
                        <a:pt x="139065" y="0"/>
                        <a:pt x="0" y="141542"/>
                        <a:pt x="0" y="315563"/>
                      </a:cubicBezTo>
                      <a:cubicBezTo>
                        <a:pt x="0" y="489585"/>
                        <a:pt x="139256" y="631031"/>
                        <a:pt x="310515" y="631031"/>
                      </a:cubicBezTo>
                      <a:cubicBezTo>
                        <a:pt x="481775" y="631031"/>
                        <a:pt x="621221" y="489490"/>
                        <a:pt x="621221" y="315563"/>
                      </a:cubicBezTo>
                      <a:cubicBezTo>
                        <a:pt x="621221" y="141637"/>
                        <a:pt x="481679" y="0"/>
                        <a:pt x="310515" y="0"/>
                      </a:cubicBezTo>
                      <a:close/>
                      <a:moveTo>
                        <a:pt x="517493" y="521494"/>
                      </a:moveTo>
                      <a:lnTo>
                        <a:pt x="487871" y="491204"/>
                      </a:lnTo>
                      <a:lnTo>
                        <a:pt x="473107" y="505682"/>
                      </a:lnTo>
                      <a:lnTo>
                        <a:pt x="502920" y="535972"/>
                      </a:lnTo>
                      <a:cubicBezTo>
                        <a:pt x="455443" y="579145"/>
                        <a:pt x="394815" y="605079"/>
                        <a:pt x="330803" y="609600"/>
                      </a:cubicBezTo>
                      <a:lnTo>
                        <a:pt x="330803" y="569119"/>
                      </a:lnTo>
                      <a:lnTo>
                        <a:pt x="309848" y="569119"/>
                      </a:lnTo>
                      <a:lnTo>
                        <a:pt x="309848" y="610743"/>
                      </a:lnTo>
                      <a:cubicBezTo>
                        <a:pt x="150305" y="609981"/>
                        <a:pt x="21146" y="477869"/>
                        <a:pt x="21146" y="315563"/>
                      </a:cubicBezTo>
                      <a:cubicBezTo>
                        <a:pt x="20995" y="242708"/>
                        <a:pt x="47680" y="172350"/>
                        <a:pt x="96107" y="117919"/>
                      </a:cubicBezTo>
                      <a:lnTo>
                        <a:pt x="120777" y="143066"/>
                      </a:lnTo>
                      <a:lnTo>
                        <a:pt x="135446" y="128492"/>
                      </a:lnTo>
                      <a:lnTo>
                        <a:pt x="110300" y="103061"/>
                      </a:lnTo>
                      <a:cubicBezTo>
                        <a:pt x="163656" y="50540"/>
                        <a:pt x="235456" y="20999"/>
                        <a:pt x="310325" y="20765"/>
                      </a:cubicBezTo>
                      <a:lnTo>
                        <a:pt x="310325" y="63532"/>
                      </a:lnTo>
                      <a:lnTo>
                        <a:pt x="330994" y="63532"/>
                      </a:lnTo>
                      <a:lnTo>
                        <a:pt x="330994" y="21527"/>
                      </a:lnTo>
                      <a:cubicBezTo>
                        <a:pt x="401316" y="26599"/>
                        <a:pt x="467319" y="57346"/>
                        <a:pt x="516446" y="107918"/>
                      </a:cubicBezTo>
                      <a:lnTo>
                        <a:pt x="485108" y="139732"/>
                      </a:lnTo>
                      <a:lnTo>
                        <a:pt x="499872" y="154305"/>
                      </a:lnTo>
                      <a:lnTo>
                        <a:pt x="530352" y="123349"/>
                      </a:lnTo>
                      <a:cubicBezTo>
                        <a:pt x="628501" y="239828"/>
                        <a:pt x="622954" y="411591"/>
                        <a:pt x="517493" y="52149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17" name="Google Shape;217;g3411148a538_0_8"/>
                <p:cNvSpPr/>
                <p:nvPr/>
              </p:nvSpPr>
              <p:spPr>
                <a:xfrm>
                  <a:off x="6074584" y="2187626"/>
                  <a:ext cx="179250" cy="260860"/>
                </a:xfrm>
                <a:custGeom>
                  <a:rect b="b" l="l" r="r" t="t"/>
                  <a:pathLst>
                    <a:path extrusionOk="0" h="260860" w="179250">
                      <a:moveTo>
                        <a:pt x="152400" y="78105"/>
                      </a:moveTo>
                      <a:lnTo>
                        <a:pt x="31051" y="206026"/>
                      </a:lnTo>
                      <a:lnTo>
                        <a:pt x="31051" y="15526"/>
                      </a:lnTo>
                      <a:cubicBezTo>
                        <a:pt x="31051" y="6951"/>
                        <a:pt x="24100" y="0"/>
                        <a:pt x="15526" y="0"/>
                      </a:cubicBezTo>
                      <a:cubicBezTo>
                        <a:pt x="6951" y="0"/>
                        <a:pt x="0" y="6951"/>
                        <a:pt x="0" y="15526"/>
                      </a:cubicBezTo>
                      <a:lnTo>
                        <a:pt x="0" y="245459"/>
                      </a:lnTo>
                      <a:cubicBezTo>
                        <a:pt x="69" y="254034"/>
                        <a:pt x="7075" y="260929"/>
                        <a:pt x="15650" y="260860"/>
                      </a:cubicBezTo>
                      <a:cubicBezTo>
                        <a:pt x="20882" y="260817"/>
                        <a:pt x="25740" y="258144"/>
                        <a:pt x="28575" y="253746"/>
                      </a:cubicBezTo>
                      <a:lnTo>
                        <a:pt x="174974" y="99536"/>
                      </a:lnTo>
                      <a:cubicBezTo>
                        <a:pt x="180892" y="93302"/>
                        <a:pt x="180637" y="83451"/>
                        <a:pt x="174403" y="77534"/>
                      </a:cubicBezTo>
                      <a:cubicBezTo>
                        <a:pt x="168169" y="71616"/>
                        <a:pt x="158318" y="71871"/>
                        <a:pt x="152400" y="7810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grpSp>
        </p:grpSp>
      </p:grpSp>
      <p:grpSp>
        <p:nvGrpSpPr>
          <p:cNvPr id="218" name="Google Shape;218;g3411148a538_0_8"/>
          <p:cNvGrpSpPr/>
          <p:nvPr/>
        </p:nvGrpSpPr>
        <p:grpSpPr>
          <a:xfrm rot="5400000">
            <a:off x="18988464" y="4593140"/>
            <a:ext cx="1383336" cy="288568"/>
            <a:chOff x="2657762" y="3543212"/>
            <a:chExt cx="1789800" cy="416524"/>
          </a:xfrm>
        </p:grpSpPr>
        <p:sp>
          <p:nvSpPr>
            <p:cNvPr id="219" name="Google Shape;219;g3411148a538_0_8"/>
            <p:cNvSpPr/>
            <p:nvPr/>
          </p:nvSpPr>
          <p:spPr>
            <a:xfrm>
              <a:off x="2657762" y="3682536"/>
              <a:ext cx="1789800" cy="277200"/>
            </a:xfrm>
            <a:prstGeom prst="roundRect">
              <a:avLst>
                <a:gd fmla="val 16667" name="adj"/>
              </a:avLst>
            </a:prstGeom>
            <a:solidFill>
              <a:srgbClr val="006E8C"/>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PTP Input</a:t>
              </a:r>
              <a:endParaRPr b="0" i="0" sz="1400" u="none" cap="none" strike="noStrike">
                <a:solidFill>
                  <a:srgbClr val="000000"/>
                </a:solidFill>
                <a:latin typeface="Arial"/>
                <a:ea typeface="Arial"/>
                <a:cs typeface="Arial"/>
                <a:sym typeface="Arial"/>
              </a:endParaRPr>
            </a:p>
          </p:txBody>
        </p:sp>
        <p:sp>
          <p:nvSpPr>
            <p:cNvPr id="220" name="Google Shape;220;g3411148a538_0_8"/>
            <p:cNvSpPr/>
            <p:nvPr/>
          </p:nvSpPr>
          <p:spPr>
            <a:xfrm>
              <a:off x="4113187" y="3543212"/>
              <a:ext cx="261300" cy="261300"/>
            </a:xfrm>
            <a:prstGeom prst="ellipse">
              <a:avLst/>
            </a:prstGeom>
            <a:gradFill>
              <a:gsLst>
                <a:gs pos="0">
                  <a:srgbClr val="005CA9"/>
                </a:gs>
                <a:gs pos="91200">
                  <a:srgbClr val="002856"/>
                </a:gs>
                <a:gs pos="100000">
                  <a:srgbClr val="002856"/>
                </a:gs>
              </a:gsLst>
              <a:path path="circle">
                <a:fillToRect b="0%" l="100%" r="0%" t="100%"/>
              </a:path>
              <a:tileRect b="-100%" l="0%" r="-100%" t="0%"/>
            </a:gradFill>
            <a:ln cap="flat" cmpd="sng" w="9525">
              <a:solidFill>
                <a:srgbClr val="FFFFF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182677"/>
                </a:buClr>
                <a:buSzPts val="1800"/>
                <a:buFont typeface="Arial"/>
                <a:buNone/>
              </a:pPr>
              <a:r>
                <a:t/>
              </a:r>
              <a:endParaRPr b="0" i="0" sz="1800" u="none" cap="none" strike="noStrike">
                <a:solidFill>
                  <a:srgbClr val="000000"/>
                </a:solidFill>
                <a:latin typeface="Verdana"/>
                <a:ea typeface="Verdana"/>
                <a:cs typeface="Verdana"/>
                <a:sym typeface="Verdana"/>
              </a:endParaRPr>
            </a:p>
          </p:txBody>
        </p:sp>
        <p:grpSp>
          <p:nvGrpSpPr>
            <p:cNvPr id="221" name="Google Shape;221;g3411148a538_0_8"/>
            <p:cNvGrpSpPr/>
            <p:nvPr/>
          </p:nvGrpSpPr>
          <p:grpSpPr>
            <a:xfrm>
              <a:off x="4143566" y="3572041"/>
              <a:ext cx="200281" cy="203444"/>
              <a:chOff x="5770165" y="2106188"/>
              <a:chExt cx="621220" cy="631031"/>
            </a:xfrm>
          </p:grpSpPr>
          <p:sp>
            <p:nvSpPr>
              <p:cNvPr id="222" name="Google Shape;222;g3411148a538_0_8"/>
              <p:cNvSpPr/>
              <p:nvPr/>
            </p:nvSpPr>
            <p:spPr>
              <a:xfrm rot="-2724295">
                <a:off x="5878683" y="2607997"/>
                <a:ext cx="44851" cy="20620"/>
              </a:xfrm>
              <a:custGeom>
                <a:rect b="b" l="l" r="r" t="t"/>
                <a:pathLst>
                  <a:path extrusionOk="0" h="20608" w="44825">
                    <a:moveTo>
                      <a:pt x="0" y="0"/>
                    </a:moveTo>
                    <a:lnTo>
                      <a:pt x="44825" y="0"/>
                    </a:lnTo>
                    <a:lnTo>
                      <a:pt x="44825" y="20608"/>
                    </a:lnTo>
                    <a:lnTo>
                      <a:pt x="0" y="2060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23" name="Google Shape;223;g3411148a538_0_8"/>
              <p:cNvSpPr/>
              <p:nvPr/>
            </p:nvSpPr>
            <p:spPr>
              <a:xfrm>
                <a:off x="579216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24" name="Google Shape;224;g3411148a538_0_8"/>
              <p:cNvSpPr/>
              <p:nvPr/>
            </p:nvSpPr>
            <p:spPr>
              <a:xfrm>
                <a:off x="632175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25" name="Google Shape;225;g3411148a538_0_8"/>
              <p:cNvSpPr/>
              <p:nvPr/>
            </p:nvSpPr>
            <p:spPr>
              <a:xfrm>
                <a:off x="5770165" y="2106188"/>
                <a:ext cx="621220" cy="631031"/>
              </a:xfrm>
              <a:custGeom>
                <a:rect b="b" l="l" r="r" t="t"/>
                <a:pathLst>
                  <a:path extrusionOk="0" h="631031" w="621220">
                    <a:moveTo>
                      <a:pt x="310515" y="0"/>
                    </a:moveTo>
                    <a:cubicBezTo>
                      <a:pt x="139065" y="0"/>
                      <a:pt x="0" y="141542"/>
                      <a:pt x="0" y="315563"/>
                    </a:cubicBezTo>
                    <a:cubicBezTo>
                      <a:pt x="0" y="489585"/>
                      <a:pt x="139256" y="631031"/>
                      <a:pt x="310515" y="631031"/>
                    </a:cubicBezTo>
                    <a:cubicBezTo>
                      <a:pt x="481775" y="631031"/>
                      <a:pt x="621221" y="489490"/>
                      <a:pt x="621221" y="315563"/>
                    </a:cubicBezTo>
                    <a:cubicBezTo>
                      <a:pt x="621221" y="141637"/>
                      <a:pt x="481679" y="0"/>
                      <a:pt x="310515" y="0"/>
                    </a:cubicBezTo>
                    <a:close/>
                    <a:moveTo>
                      <a:pt x="517493" y="521494"/>
                    </a:moveTo>
                    <a:lnTo>
                      <a:pt x="487871" y="491204"/>
                    </a:lnTo>
                    <a:lnTo>
                      <a:pt x="473107" y="505682"/>
                    </a:lnTo>
                    <a:lnTo>
                      <a:pt x="502920" y="535972"/>
                    </a:lnTo>
                    <a:cubicBezTo>
                      <a:pt x="455443" y="579145"/>
                      <a:pt x="394815" y="605079"/>
                      <a:pt x="330803" y="609600"/>
                    </a:cubicBezTo>
                    <a:lnTo>
                      <a:pt x="330803" y="569119"/>
                    </a:lnTo>
                    <a:lnTo>
                      <a:pt x="309848" y="569119"/>
                    </a:lnTo>
                    <a:lnTo>
                      <a:pt x="309848" y="610743"/>
                    </a:lnTo>
                    <a:cubicBezTo>
                      <a:pt x="150305" y="609981"/>
                      <a:pt x="21146" y="477869"/>
                      <a:pt x="21146" y="315563"/>
                    </a:cubicBezTo>
                    <a:cubicBezTo>
                      <a:pt x="20995" y="242708"/>
                      <a:pt x="47680" y="172350"/>
                      <a:pt x="96107" y="117919"/>
                    </a:cubicBezTo>
                    <a:lnTo>
                      <a:pt x="120777" y="143066"/>
                    </a:lnTo>
                    <a:lnTo>
                      <a:pt x="135446" y="128492"/>
                    </a:lnTo>
                    <a:lnTo>
                      <a:pt x="110300" y="103061"/>
                    </a:lnTo>
                    <a:cubicBezTo>
                      <a:pt x="163656" y="50540"/>
                      <a:pt x="235456" y="20999"/>
                      <a:pt x="310325" y="20765"/>
                    </a:cubicBezTo>
                    <a:lnTo>
                      <a:pt x="310325" y="63532"/>
                    </a:lnTo>
                    <a:lnTo>
                      <a:pt x="330994" y="63532"/>
                    </a:lnTo>
                    <a:lnTo>
                      <a:pt x="330994" y="21527"/>
                    </a:lnTo>
                    <a:cubicBezTo>
                      <a:pt x="401316" y="26599"/>
                      <a:pt x="467319" y="57346"/>
                      <a:pt x="516446" y="107918"/>
                    </a:cubicBezTo>
                    <a:lnTo>
                      <a:pt x="485108" y="139732"/>
                    </a:lnTo>
                    <a:lnTo>
                      <a:pt x="499872" y="154305"/>
                    </a:lnTo>
                    <a:lnTo>
                      <a:pt x="530352" y="123349"/>
                    </a:lnTo>
                    <a:cubicBezTo>
                      <a:pt x="628501" y="239828"/>
                      <a:pt x="622954" y="411591"/>
                      <a:pt x="517493" y="52149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26" name="Google Shape;226;g3411148a538_0_8"/>
              <p:cNvSpPr/>
              <p:nvPr/>
            </p:nvSpPr>
            <p:spPr>
              <a:xfrm>
                <a:off x="6074584" y="2187626"/>
                <a:ext cx="179250" cy="260860"/>
              </a:xfrm>
              <a:custGeom>
                <a:rect b="b" l="l" r="r" t="t"/>
                <a:pathLst>
                  <a:path extrusionOk="0" h="260860" w="179250">
                    <a:moveTo>
                      <a:pt x="152400" y="78105"/>
                    </a:moveTo>
                    <a:lnTo>
                      <a:pt x="31051" y="206026"/>
                    </a:lnTo>
                    <a:lnTo>
                      <a:pt x="31051" y="15526"/>
                    </a:lnTo>
                    <a:cubicBezTo>
                      <a:pt x="31051" y="6951"/>
                      <a:pt x="24100" y="0"/>
                      <a:pt x="15526" y="0"/>
                    </a:cubicBezTo>
                    <a:cubicBezTo>
                      <a:pt x="6951" y="0"/>
                      <a:pt x="0" y="6951"/>
                      <a:pt x="0" y="15526"/>
                    </a:cubicBezTo>
                    <a:lnTo>
                      <a:pt x="0" y="245459"/>
                    </a:lnTo>
                    <a:cubicBezTo>
                      <a:pt x="69" y="254034"/>
                      <a:pt x="7075" y="260929"/>
                      <a:pt x="15650" y="260860"/>
                    </a:cubicBezTo>
                    <a:cubicBezTo>
                      <a:pt x="20882" y="260817"/>
                      <a:pt x="25740" y="258144"/>
                      <a:pt x="28575" y="253746"/>
                    </a:cubicBezTo>
                    <a:lnTo>
                      <a:pt x="174974" y="99536"/>
                    </a:lnTo>
                    <a:cubicBezTo>
                      <a:pt x="180892" y="93302"/>
                      <a:pt x="180637" y="83451"/>
                      <a:pt x="174403" y="77534"/>
                    </a:cubicBezTo>
                    <a:cubicBezTo>
                      <a:pt x="168169" y="71616"/>
                      <a:pt x="158318" y="71871"/>
                      <a:pt x="152400" y="7810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grpSp>
      </p:grpSp>
      <p:grpSp>
        <p:nvGrpSpPr>
          <p:cNvPr id="227" name="Google Shape;227;g3411148a538_0_8"/>
          <p:cNvGrpSpPr/>
          <p:nvPr/>
        </p:nvGrpSpPr>
        <p:grpSpPr>
          <a:xfrm rot="5400000">
            <a:off x="18603905" y="4597701"/>
            <a:ext cx="1383336" cy="279443"/>
            <a:chOff x="2657761" y="4104880"/>
            <a:chExt cx="1789800" cy="403353"/>
          </a:xfrm>
        </p:grpSpPr>
        <p:sp>
          <p:nvSpPr>
            <p:cNvPr id="228" name="Google Shape;228;g3411148a538_0_8"/>
            <p:cNvSpPr/>
            <p:nvPr/>
          </p:nvSpPr>
          <p:spPr>
            <a:xfrm>
              <a:off x="2657761" y="4231033"/>
              <a:ext cx="1789800" cy="277200"/>
            </a:xfrm>
            <a:prstGeom prst="roundRect">
              <a:avLst>
                <a:gd fmla="val 16667" name="adj"/>
              </a:avLst>
            </a:prstGeom>
            <a:solidFill>
              <a:srgbClr val="006E8C"/>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PPS+ToD</a:t>
              </a:r>
              <a:endParaRPr b="0" i="0" sz="1400" u="none" cap="none" strike="noStrike">
                <a:solidFill>
                  <a:srgbClr val="000000"/>
                </a:solidFill>
                <a:latin typeface="Arial"/>
                <a:ea typeface="Arial"/>
                <a:cs typeface="Arial"/>
                <a:sym typeface="Arial"/>
              </a:endParaRPr>
            </a:p>
          </p:txBody>
        </p:sp>
        <p:grpSp>
          <p:nvGrpSpPr>
            <p:cNvPr id="229" name="Google Shape;229;g3411148a538_0_8"/>
            <p:cNvGrpSpPr/>
            <p:nvPr/>
          </p:nvGrpSpPr>
          <p:grpSpPr>
            <a:xfrm>
              <a:off x="4111149" y="4104880"/>
              <a:ext cx="261144" cy="261144"/>
              <a:chOff x="4167000" y="2166750"/>
              <a:chExt cx="810000" cy="810000"/>
            </a:xfrm>
          </p:grpSpPr>
          <p:sp>
            <p:nvSpPr>
              <p:cNvPr id="230" name="Google Shape;230;g3411148a538_0_8"/>
              <p:cNvSpPr/>
              <p:nvPr/>
            </p:nvSpPr>
            <p:spPr>
              <a:xfrm>
                <a:off x="4167000" y="2166750"/>
                <a:ext cx="810000" cy="810000"/>
              </a:xfrm>
              <a:prstGeom prst="ellipse">
                <a:avLst/>
              </a:prstGeom>
              <a:gradFill>
                <a:gsLst>
                  <a:gs pos="0">
                    <a:srgbClr val="005CA9"/>
                  </a:gs>
                  <a:gs pos="91200">
                    <a:srgbClr val="002856"/>
                  </a:gs>
                  <a:gs pos="100000">
                    <a:srgbClr val="002856"/>
                  </a:gs>
                </a:gsLst>
                <a:path path="circle">
                  <a:fillToRect b="0%" l="100%" r="0%" t="100%"/>
                </a:path>
                <a:tileRect b="-100%" l="0%" r="-100%" t="0%"/>
              </a:gradFill>
              <a:ln cap="flat" cmpd="sng" w="9525">
                <a:solidFill>
                  <a:srgbClr val="FFFFF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182677"/>
                  </a:buClr>
                  <a:buSzPts val="1800"/>
                  <a:buFont typeface="Arial"/>
                  <a:buNone/>
                </a:pPr>
                <a:r>
                  <a:t/>
                </a:r>
                <a:endParaRPr b="0" i="0" sz="1800" u="none" cap="none" strike="noStrike">
                  <a:solidFill>
                    <a:srgbClr val="000000"/>
                  </a:solidFill>
                  <a:latin typeface="Verdana"/>
                  <a:ea typeface="Verdana"/>
                  <a:cs typeface="Verdana"/>
                  <a:sym typeface="Verdana"/>
                </a:endParaRPr>
              </a:p>
            </p:txBody>
          </p:sp>
          <p:grpSp>
            <p:nvGrpSpPr>
              <p:cNvPr id="231" name="Google Shape;231;g3411148a538_0_8"/>
              <p:cNvGrpSpPr/>
              <p:nvPr/>
            </p:nvGrpSpPr>
            <p:grpSpPr>
              <a:xfrm>
                <a:off x="4261390" y="2256235"/>
                <a:ext cx="621220" cy="631031"/>
                <a:chOff x="5770165" y="2106188"/>
                <a:chExt cx="621220" cy="631031"/>
              </a:xfrm>
            </p:grpSpPr>
            <p:sp>
              <p:nvSpPr>
                <p:cNvPr id="232" name="Google Shape;232;g3411148a538_0_8"/>
                <p:cNvSpPr/>
                <p:nvPr/>
              </p:nvSpPr>
              <p:spPr>
                <a:xfrm rot="-2724295">
                  <a:off x="5878683" y="2607997"/>
                  <a:ext cx="44851" cy="20620"/>
                </a:xfrm>
                <a:custGeom>
                  <a:rect b="b" l="l" r="r" t="t"/>
                  <a:pathLst>
                    <a:path extrusionOk="0" h="20608" w="44825">
                      <a:moveTo>
                        <a:pt x="0" y="0"/>
                      </a:moveTo>
                      <a:lnTo>
                        <a:pt x="44825" y="0"/>
                      </a:lnTo>
                      <a:lnTo>
                        <a:pt x="44825" y="20608"/>
                      </a:lnTo>
                      <a:lnTo>
                        <a:pt x="0" y="2060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33" name="Google Shape;233;g3411148a538_0_8"/>
                <p:cNvSpPr/>
                <p:nvPr/>
              </p:nvSpPr>
              <p:spPr>
                <a:xfrm>
                  <a:off x="579216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34" name="Google Shape;234;g3411148a538_0_8"/>
                <p:cNvSpPr/>
                <p:nvPr/>
              </p:nvSpPr>
              <p:spPr>
                <a:xfrm>
                  <a:off x="632175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35" name="Google Shape;235;g3411148a538_0_8"/>
                <p:cNvSpPr/>
                <p:nvPr/>
              </p:nvSpPr>
              <p:spPr>
                <a:xfrm>
                  <a:off x="5770165" y="2106188"/>
                  <a:ext cx="621220" cy="631031"/>
                </a:xfrm>
                <a:custGeom>
                  <a:rect b="b" l="l" r="r" t="t"/>
                  <a:pathLst>
                    <a:path extrusionOk="0" h="631031" w="621220">
                      <a:moveTo>
                        <a:pt x="310515" y="0"/>
                      </a:moveTo>
                      <a:cubicBezTo>
                        <a:pt x="139065" y="0"/>
                        <a:pt x="0" y="141542"/>
                        <a:pt x="0" y="315563"/>
                      </a:cubicBezTo>
                      <a:cubicBezTo>
                        <a:pt x="0" y="489585"/>
                        <a:pt x="139256" y="631031"/>
                        <a:pt x="310515" y="631031"/>
                      </a:cubicBezTo>
                      <a:cubicBezTo>
                        <a:pt x="481775" y="631031"/>
                        <a:pt x="621221" y="489490"/>
                        <a:pt x="621221" y="315563"/>
                      </a:cubicBezTo>
                      <a:cubicBezTo>
                        <a:pt x="621221" y="141637"/>
                        <a:pt x="481679" y="0"/>
                        <a:pt x="310515" y="0"/>
                      </a:cubicBezTo>
                      <a:close/>
                      <a:moveTo>
                        <a:pt x="517493" y="521494"/>
                      </a:moveTo>
                      <a:lnTo>
                        <a:pt x="487871" y="491204"/>
                      </a:lnTo>
                      <a:lnTo>
                        <a:pt x="473107" y="505682"/>
                      </a:lnTo>
                      <a:lnTo>
                        <a:pt x="502920" y="535972"/>
                      </a:lnTo>
                      <a:cubicBezTo>
                        <a:pt x="455443" y="579145"/>
                        <a:pt x="394815" y="605079"/>
                        <a:pt x="330803" y="609600"/>
                      </a:cubicBezTo>
                      <a:lnTo>
                        <a:pt x="330803" y="569119"/>
                      </a:lnTo>
                      <a:lnTo>
                        <a:pt x="309848" y="569119"/>
                      </a:lnTo>
                      <a:lnTo>
                        <a:pt x="309848" y="610743"/>
                      </a:lnTo>
                      <a:cubicBezTo>
                        <a:pt x="150305" y="609981"/>
                        <a:pt x="21146" y="477869"/>
                        <a:pt x="21146" y="315563"/>
                      </a:cubicBezTo>
                      <a:cubicBezTo>
                        <a:pt x="20995" y="242708"/>
                        <a:pt x="47680" y="172350"/>
                        <a:pt x="96107" y="117919"/>
                      </a:cubicBezTo>
                      <a:lnTo>
                        <a:pt x="120777" y="143066"/>
                      </a:lnTo>
                      <a:lnTo>
                        <a:pt x="135446" y="128492"/>
                      </a:lnTo>
                      <a:lnTo>
                        <a:pt x="110300" y="103061"/>
                      </a:lnTo>
                      <a:cubicBezTo>
                        <a:pt x="163656" y="50540"/>
                        <a:pt x="235456" y="20999"/>
                        <a:pt x="310325" y="20765"/>
                      </a:cubicBezTo>
                      <a:lnTo>
                        <a:pt x="310325" y="63532"/>
                      </a:lnTo>
                      <a:lnTo>
                        <a:pt x="330994" y="63532"/>
                      </a:lnTo>
                      <a:lnTo>
                        <a:pt x="330994" y="21527"/>
                      </a:lnTo>
                      <a:cubicBezTo>
                        <a:pt x="401316" y="26599"/>
                        <a:pt x="467319" y="57346"/>
                        <a:pt x="516446" y="107918"/>
                      </a:cubicBezTo>
                      <a:lnTo>
                        <a:pt x="485108" y="139732"/>
                      </a:lnTo>
                      <a:lnTo>
                        <a:pt x="499872" y="154305"/>
                      </a:lnTo>
                      <a:lnTo>
                        <a:pt x="530352" y="123349"/>
                      </a:lnTo>
                      <a:cubicBezTo>
                        <a:pt x="628501" y="239828"/>
                        <a:pt x="622954" y="411591"/>
                        <a:pt x="517493" y="52149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36" name="Google Shape;236;g3411148a538_0_8"/>
                <p:cNvSpPr/>
                <p:nvPr/>
              </p:nvSpPr>
              <p:spPr>
                <a:xfrm>
                  <a:off x="6074584" y="2187626"/>
                  <a:ext cx="179250" cy="260860"/>
                </a:xfrm>
                <a:custGeom>
                  <a:rect b="b" l="l" r="r" t="t"/>
                  <a:pathLst>
                    <a:path extrusionOk="0" h="260860" w="179250">
                      <a:moveTo>
                        <a:pt x="152400" y="78105"/>
                      </a:moveTo>
                      <a:lnTo>
                        <a:pt x="31051" y="206026"/>
                      </a:lnTo>
                      <a:lnTo>
                        <a:pt x="31051" y="15526"/>
                      </a:lnTo>
                      <a:cubicBezTo>
                        <a:pt x="31051" y="6951"/>
                        <a:pt x="24100" y="0"/>
                        <a:pt x="15526" y="0"/>
                      </a:cubicBezTo>
                      <a:cubicBezTo>
                        <a:pt x="6951" y="0"/>
                        <a:pt x="0" y="6951"/>
                        <a:pt x="0" y="15526"/>
                      </a:cubicBezTo>
                      <a:lnTo>
                        <a:pt x="0" y="245459"/>
                      </a:lnTo>
                      <a:cubicBezTo>
                        <a:pt x="69" y="254034"/>
                        <a:pt x="7075" y="260929"/>
                        <a:pt x="15650" y="260860"/>
                      </a:cubicBezTo>
                      <a:cubicBezTo>
                        <a:pt x="20882" y="260817"/>
                        <a:pt x="25740" y="258144"/>
                        <a:pt x="28575" y="253746"/>
                      </a:cubicBezTo>
                      <a:lnTo>
                        <a:pt x="174974" y="99536"/>
                      </a:lnTo>
                      <a:cubicBezTo>
                        <a:pt x="180892" y="93302"/>
                        <a:pt x="180637" y="83451"/>
                        <a:pt x="174403" y="77534"/>
                      </a:cubicBezTo>
                      <a:cubicBezTo>
                        <a:pt x="168169" y="71616"/>
                        <a:pt x="158318" y="71871"/>
                        <a:pt x="152400" y="7810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grpSp>
        </p:grpSp>
      </p:grpSp>
      <p:sp>
        <p:nvSpPr>
          <p:cNvPr id="237" name="Google Shape;237;g3411148a538_0_8"/>
          <p:cNvSpPr/>
          <p:nvPr/>
        </p:nvSpPr>
        <p:spPr>
          <a:xfrm rot="5400000">
            <a:off x="19028242" y="5213143"/>
            <a:ext cx="561900" cy="2418600"/>
          </a:xfrm>
          <a:prstGeom prst="roundRect">
            <a:avLst>
              <a:gd fmla="val 16667" name="adj"/>
            </a:avLst>
          </a:prstGeom>
          <a:solidFill>
            <a:srgbClr val="00A0C8"/>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3411148a538_0_8"/>
          <p:cNvSpPr txBox="1"/>
          <p:nvPr/>
        </p:nvSpPr>
        <p:spPr>
          <a:xfrm>
            <a:off x="18124451" y="6168911"/>
            <a:ext cx="2369400" cy="5070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Reference validation</a:t>
            </a:r>
            <a:endParaRPr b="0" i="0" sz="1400" u="none" cap="none" strike="noStrike">
              <a:solidFill>
                <a:srgbClr val="000000"/>
              </a:solidFill>
              <a:latin typeface="Arial"/>
              <a:ea typeface="Arial"/>
              <a:cs typeface="Arial"/>
              <a:sym typeface="Arial"/>
            </a:endParaRPr>
          </a:p>
        </p:txBody>
      </p:sp>
      <p:cxnSp>
        <p:nvCxnSpPr>
          <p:cNvPr id="239" name="Google Shape;239;g3411148a538_0_8"/>
          <p:cNvCxnSpPr/>
          <p:nvPr/>
        </p:nvCxnSpPr>
        <p:spPr>
          <a:xfrm rot="5400000">
            <a:off x="19655580" y="5788633"/>
            <a:ext cx="718800" cy="0"/>
          </a:xfrm>
          <a:prstGeom prst="straightConnector1">
            <a:avLst/>
          </a:prstGeom>
          <a:noFill/>
          <a:ln cap="flat" cmpd="sng" w="9525">
            <a:solidFill>
              <a:srgbClr val="00C8E6"/>
            </a:solidFill>
            <a:prstDash val="solid"/>
            <a:miter lim="800000"/>
            <a:headEnd len="sm" w="sm" type="none"/>
            <a:tailEnd len="med" w="med" type="triangle"/>
          </a:ln>
        </p:spPr>
      </p:cxnSp>
      <p:cxnSp>
        <p:nvCxnSpPr>
          <p:cNvPr id="240" name="Google Shape;240;g3411148a538_0_8"/>
          <p:cNvCxnSpPr>
            <a:stCxn id="219" idx="3"/>
          </p:cNvCxnSpPr>
          <p:nvPr/>
        </p:nvCxnSpPr>
        <p:spPr>
          <a:xfrm>
            <a:off x="19631870" y="5429092"/>
            <a:ext cx="0" cy="710700"/>
          </a:xfrm>
          <a:prstGeom prst="straightConnector1">
            <a:avLst/>
          </a:prstGeom>
          <a:noFill/>
          <a:ln cap="flat" cmpd="sng" w="9525">
            <a:solidFill>
              <a:srgbClr val="00C8E6"/>
            </a:solidFill>
            <a:prstDash val="solid"/>
            <a:miter lim="800000"/>
            <a:headEnd len="sm" w="sm" type="none"/>
            <a:tailEnd len="med" w="med" type="triangle"/>
          </a:ln>
        </p:spPr>
      </p:cxnSp>
      <p:cxnSp>
        <p:nvCxnSpPr>
          <p:cNvPr id="241" name="Google Shape;241;g3411148a538_0_8"/>
          <p:cNvCxnSpPr>
            <a:stCxn id="228" idx="3"/>
          </p:cNvCxnSpPr>
          <p:nvPr/>
        </p:nvCxnSpPr>
        <p:spPr>
          <a:xfrm>
            <a:off x="19251874" y="5429091"/>
            <a:ext cx="2400" cy="715800"/>
          </a:xfrm>
          <a:prstGeom prst="straightConnector1">
            <a:avLst/>
          </a:prstGeom>
          <a:noFill/>
          <a:ln cap="flat" cmpd="sng" w="9525">
            <a:solidFill>
              <a:srgbClr val="00C8E6"/>
            </a:solidFill>
            <a:prstDash val="solid"/>
            <a:miter lim="800000"/>
            <a:headEnd len="sm" w="sm" type="none"/>
            <a:tailEnd len="med" w="med" type="triangle"/>
          </a:ln>
        </p:spPr>
      </p:cxnSp>
      <p:cxnSp>
        <p:nvCxnSpPr>
          <p:cNvPr id="242" name="Google Shape;242;g3411148a538_0_8"/>
          <p:cNvCxnSpPr>
            <a:stCxn id="206" idx="3"/>
          </p:cNvCxnSpPr>
          <p:nvPr/>
        </p:nvCxnSpPr>
        <p:spPr>
          <a:xfrm>
            <a:off x="18871824" y="5430167"/>
            <a:ext cx="0" cy="714600"/>
          </a:xfrm>
          <a:prstGeom prst="straightConnector1">
            <a:avLst/>
          </a:prstGeom>
          <a:noFill/>
          <a:ln cap="flat" cmpd="sng" w="9525">
            <a:solidFill>
              <a:srgbClr val="00C8E6"/>
            </a:solidFill>
            <a:prstDash val="solid"/>
            <a:miter lim="800000"/>
            <a:headEnd len="sm" w="sm" type="none"/>
            <a:tailEnd len="med" w="med" type="triangle"/>
          </a:ln>
        </p:spPr>
      </p:cxnSp>
      <p:cxnSp>
        <p:nvCxnSpPr>
          <p:cNvPr id="243" name="Google Shape;243;g3411148a538_0_8"/>
          <p:cNvCxnSpPr>
            <a:stCxn id="207" idx="3"/>
          </p:cNvCxnSpPr>
          <p:nvPr/>
        </p:nvCxnSpPr>
        <p:spPr>
          <a:xfrm>
            <a:off x="18491817" y="5429100"/>
            <a:ext cx="0" cy="715800"/>
          </a:xfrm>
          <a:prstGeom prst="straightConnector1">
            <a:avLst/>
          </a:prstGeom>
          <a:noFill/>
          <a:ln cap="flat" cmpd="sng" w="9525">
            <a:solidFill>
              <a:srgbClr val="00C8E6"/>
            </a:solidFill>
            <a:prstDash val="solid"/>
            <a:miter lim="800000"/>
            <a:headEnd len="sm" w="sm" type="none"/>
            <a:tailEnd len="med" w="med" type="triangle"/>
          </a:ln>
        </p:spPr>
      </p:cxnSp>
      <p:sp>
        <p:nvSpPr>
          <p:cNvPr id="244" name="Google Shape;244;g3411148a538_0_8"/>
          <p:cNvSpPr/>
          <p:nvPr/>
        </p:nvSpPr>
        <p:spPr>
          <a:xfrm rot="5400000">
            <a:off x="19028277" y="6550001"/>
            <a:ext cx="561900" cy="2418600"/>
          </a:xfrm>
          <a:prstGeom prst="roundRect">
            <a:avLst>
              <a:gd fmla="val 16667" name="adj"/>
            </a:avLst>
          </a:prstGeom>
          <a:solidFill>
            <a:srgbClr val="00A0C8"/>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3411148a538_0_8"/>
          <p:cNvSpPr txBox="1"/>
          <p:nvPr/>
        </p:nvSpPr>
        <p:spPr>
          <a:xfrm>
            <a:off x="18124485" y="7505767"/>
            <a:ext cx="2369400" cy="5070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GRANDMASTER 2</a:t>
            </a:r>
            <a:endParaRPr b="0" i="0" sz="1400" u="none" cap="none" strike="noStrike">
              <a:solidFill>
                <a:srgbClr val="000000"/>
              </a:solidFill>
              <a:latin typeface="Arial"/>
              <a:ea typeface="Arial"/>
              <a:cs typeface="Arial"/>
              <a:sym typeface="Arial"/>
            </a:endParaRPr>
          </a:p>
        </p:txBody>
      </p:sp>
      <p:cxnSp>
        <p:nvCxnSpPr>
          <p:cNvPr id="246" name="Google Shape;246;g3411148a538_0_8"/>
          <p:cNvCxnSpPr/>
          <p:nvPr/>
        </p:nvCxnSpPr>
        <p:spPr>
          <a:xfrm rot="5400000">
            <a:off x="19641499" y="7099137"/>
            <a:ext cx="788400" cy="0"/>
          </a:xfrm>
          <a:prstGeom prst="straightConnector1">
            <a:avLst/>
          </a:prstGeom>
          <a:noFill/>
          <a:ln cap="flat" cmpd="sng" w="12700">
            <a:solidFill>
              <a:srgbClr val="535353"/>
            </a:solidFill>
            <a:prstDash val="solid"/>
            <a:miter lim="800000"/>
            <a:headEnd len="sm" w="sm" type="none"/>
            <a:tailEnd len="med" w="med" type="triangle"/>
          </a:ln>
          <a:effectLst>
            <a:outerShdw blurRad="57150" rotWithShape="0" algn="bl" dir="5400000" dist="19050">
              <a:srgbClr val="000000">
                <a:alpha val="49803"/>
              </a:srgbClr>
            </a:outerShdw>
          </a:effectLst>
        </p:spPr>
      </p:cxnSp>
      <p:cxnSp>
        <p:nvCxnSpPr>
          <p:cNvPr id="247" name="Google Shape;247;g3411148a538_0_8"/>
          <p:cNvCxnSpPr/>
          <p:nvPr/>
        </p:nvCxnSpPr>
        <p:spPr>
          <a:xfrm flipH="1" rot="-5400000">
            <a:off x="19239582" y="7103037"/>
            <a:ext cx="799500" cy="3300"/>
          </a:xfrm>
          <a:prstGeom prst="straightConnector1">
            <a:avLst/>
          </a:prstGeom>
          <a:noFill/>
          <a:ln cap="flat" cmpd="sng" w="12700">
            <a:solidFill>
              <a:srgbClr val="535353"/>
            </a:solidFill>
            <a:prstDash val="solid"/>
            <a:miter lim="800000"/>
            <a:headEnd len="sm" w="sm" type="none"/>
            <a:tailEnd len="med" w="med" type="triangle"/>
          </a:ln>
          <a:effectLst>
            <a:outerShdw blurRad="57150" rotWithShape="0" algn="bl" dir="5400000" dist="19050">
              <a:srgbClr val="000000">
                <a:alpha val="49803"/>
              </a:srgbClr>
            </a:outerShdw>
          </a:effectLst>
        </p:spPr>
      </p:cxnSp>
      <p:cxnSp>
        <p:nvCxnSpPr>
          <p:cNvPr id="248" name="Google Shape;248;g3411148a538_0_8"/>
          <p:cNvCxnSpPr/>
          <p:nvPr/>
        </p:nvCxnSpPr>
        <p:spPr>
          <a:xfrm rot="5400000">
            <a:off x="18863385" y="7100098"/>
            <a:ext cx="786300" cy="0"/>
          </a:xfrm>
          <a:prstGeom prst="straightConnector1">
            <a:avLst/>
          </a:prstGeom>
          <a:noFill/>
          <a:ln cap="flat" cmpd="sng" w="12700">
            <a:solidFill>
              <a:srgbClr val="535353"/>
            </a:solidFill>
            <a:prstDash val="solid"/>
            <a:miter lim="800000"/>
            <a:headEnd len="sm" w="sm" type="none"/>
            <a:tailEnd len="med" w="med" type="triangle"/>
          </a:ln>
          <a:effectLst>
            <a:outerShdw blurRad="57150" rotWithShape="0" algn="bl" dir="5400000" dist="19050">
              <a:srgbClr val="000000">
                <a:alpha val="49803"/>
              </a:srgbClr>
            </a:outerShdw>
          </a:effectLst>
        </p:spPr>
      </p:cxnSp>
      <p:cxnSp>
        <p:nvCxnSpPr>
          <p:cNvPr id="249" name="Google Shape;249;g3411148a538_0_8"/>
          <p:cNvCxnSpPr/>
          <p:nvPr/>
        </p:nvCxnSpPr>
        <p:spPr>
          <a:xfrm rot="5400000">
            <a:off x="18479532" y="7092599"/>
            <a:ext cx="771300" cy="0"/>
          </a:xfrm>
          <a:prstGeom prst="straightConnector1">
            <a:avLst/>
          </a:prstGeom>
          <a:noFill/>
          <a:ln cap="flat" cmpd="sng" w="12700">
            <a:solidFill>
              <a:srgbClr val="535353"/>
            </a:solidFill>
            <a:prstDash val="solid"/>
            <a:miter lim="800000"/>
            <a:headEnd len="sm" w="sm" type="none"/>
            <a:tailEnd len="med" w="med" type="triangle"/>
          </a:ln>
          <a:effectLst>
            <a:outerShdw blurRad="57150" rotWithShape="0" algn="bl" dir="5400000" dist="19050">
              <a:srgbClr val="000000">
                <a:alpha val="49803"/>
              </a:srgbClr>
            </a:outerShdw>
          </a:effectLst>
        </p:spPr>
      </p:cxnSp>
      <p:cxnSp>
        <p:nvCxnSpPr>
          <p:cNvPr id="250" name="Google Shape;250;g3411148a538_0_8"/>
          <p:cNvCxnSpPr/>
          <p:nvPr/>
        </p:nvCxnSpPr>
        <p:spPr>
          <a:xfrm flipH="1" rot="-5400000">
            <a:off x="18085794" y="7092449"/>
            <a:ext cx="771300" cy="300"/>
          </a:xfrm>
          <a:prstGeom prst="straightConnector1">
            <a:avLst/>
          </a:prstGeom>
          <a:noFill/>
          <a:ln cap="flat" cmpd="sng" w="12700">
            <a:solidFill>
              <a:srgbClr val="535353"/>
            </a:solidFill>
            <a:prstDash val="solid"/>
            <a:miter lim="800000"/>
            <a:headEnd len="sm" w="sm" type="none"/>
            <a:tailEnd len="med" w="med" type="triangle"/>
          </a:ln>
          <a:effectLst>
            <a:outerShdw blurRad="57150" rotWithShape="0" algn="bl" dir="5400000" dist="19050">
              <a:srgbClr val="000000">
                <a:alpha val="49803"/>
              </a:srgbClr>
            </a:outerShdw>
          </a:effectLst>
        </p:spPr>
      </p:cxnSp>
      <p:sp>
        <p:nvSpPr>
          <p:cNvPr id="251" name="Google Shape;251;g3411148a538_0_8"/>
          <p:cNvSpPr/>
          <p:nvPr/>
        </p:nvSpPr>
        <p:spPr>
          <a:xfrm rot="5400000">
            <a:off x="14878710" y="4642508"/>
            <a:ext cx="1383300" cy="192000"/>
          </a:xfrm>
          <a:prstGeom prst="roundRect">
            <a:avLst>
              <a:gd fmla="val 16667" name="adj"/>
            </a:avLst>
          </a:prstGeom>
          <a:solidFill>
            <a:srgbClr val="005269"/>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it-IT" sz="1600" u="none" cap="none" strike="noStrike">
                <a:solidFill>
                  <a:srgbClr val="FFFFFF"/>
                </a:solidFill>
                <a:latin typeface="Arial"/>
                <a:ea typeface="Arial"/>
                <a:cs typeface="Arial"/>
                <a:sym typeface="Arial"/>
              </a:rPr>
              <a:t>Cs #1 </a:t>
            </a:r>
            <a:r>
              <a:rPr b="0" i="0" lang="it-IT" sz="800" u="none" cap="none" strike="noStrike">
                <a:solidFill>
                  <a:srgbClr val="FFFFFF"/>
                </a:solidFill>
                <a:latin typeface="Arial"/>
                <a:ea typeface="Arial"/>
                <a:cs typeface="Arial"/>
                <a:sym typeface="Arial"/>
              </a:rPr>
              <a:t>(CLK/PPS) </a:t>
            </a:r>
            <a:endParaRPr b="0" i="0" sz="1600" u="none" cap="none" strike="noStrike">
              <a:solidFill>
                <a:srgbClr val="FFFFFF"/>
              </a:solidFill>
              <a:latin typeface="Arial"/>
              <a:ea typeface="Arial"/>
              <a:cs typeface="Arial"/>
              <a:sym typeface="Arial"/>
            </a:endParaRPr>
          </a:p>
        </p:txBody>
      </p:sp>
      <p:sp>
        <p:nvSpPr>
          <p:cNvPr id="252" name="Google Shape;252;g3411148a538_0_8"/>
          <p:cNvSpPr/>
          <p:nvPr/>
        </p:nvSpPr>
        <p:spPr>
          <a:xfrm rot="5400000">
            <a:off x="14498703" y="4641440"/>
            <a:ext cx="1383300" cy="192000"/>
          </a:xfrm>
          <a:prstGeom prst="roundRect">
            <a:avLst>
              <a:gd fmla="val 16667" name="adj"/>
            </a:avLst>
          </a:prstGeom>
          <a:solidFill>
            <a:srgbClr val="005269"/>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0" i="0" lang="it-IT" sz="1600" u="none" cap="none" strike="noStrike">
                <a:solidFill>
                  <a:srgbClr val="FFFFFF"/>
                </a:solidFill>
                <a:latin typeface="Arial"/>
                <a:ea typeface="Arial"/>
                <a:cs typeface="Arial"/>
                <a:sym typeface="Arial"/>
              </a:rPr>
              <a:t>Rb #1 </a:t>
            </a:r>
            <a:r>
              <a:rPr b="0" i="0" lang="it-IT" sz="800" u="none" cap="none" strike="noStrike">
                <a:solidFill>
                  <a:srgbClr val="FFFFFF"/>
                </a:solidFill>
                <a:latin typeface="Arial"/>
                <a:ea typeface="Arial"/>
                <a:cs typeface="Arial"/>
                <a:sym typeface="Arial"/>
              </a:rPr>
              <a:t>(CLK/PPS) </a:t>
            </a:r>
            <a:endParaRPr b="0" i="0" sz="1400" u="none" cap="none" strike="noStrike">
              <a:solidFill>
                <a:srgbClr val="000000"/>
              </a:solidFill>
              <a:latin typeface="Arial"/>
              <a:ea typeface="Arial"/>
              <a:cs typeface="Arial"/>
              <a:sym typeface="Arial"/>
            </a:endParaRPr>
          </a:p>
        </p:txBody>
      </p:sp>
      <p:grpSp>
        <p:nvGrpSpPr>
          <p:cNvPr id="253" name="Google Shape;253;g3411148a538_0_8"/>
          <p:cNvGrpSpPr/>
          <p:nvPr/>
        </p:nvGrpSpPr>
        <p:grpSpPr>
          <a:xfrm rot="5400000">
            <a:off x="16069919" y="4593317"/>
            <a:ext cx="1383336" cy="288197"/>
            <a:chOff x="2657764" y="2990757"/>
            <a:chExt cx="1789800" cy="415988"/>
          </a:xfrm>
        </p:grpSpPr>
        <p:sp>
          <p:nvSpPr>
            <p:cNvPr id="254" name="Google Shape;254;g3411148a538_0_8"/>
            <p:cNvSpPr/>
            <p:nvPr/>
          </p:nvSpPr>
          <p:spPr>
            <a:xfrm>
              <a:off x="2657764" y="3129545"/>
              <a:ext cx="1789800" cy="277200"/>
            </a:xfrm>
            <a:prstGeom prst="roundRect">
              <a:avLst>
                <a:gd fmla="val 16667" name="adj"/>
              </a:avLst>
            </a:prstGeom>
            <a:solidFill>
              <a:srgbClr val="006E8C"/>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GNSS SB/MB</a:t>
              </a:r>
              <a:endParaRPr b="0" i="0" sz="1400" u="none" cap="none" strike="noStrike">
                <a:solidFill>
                  <a:srgbClr val="000000"/>
                </a:solidFill>
                <a:latin typeface="Arial"/>
                <a:ea typeface="Arial"/>
                <a:cs typeface="Arial"/>
                <a:sym typeface="Arial"/>
              </a:endParaRPr>
            </a:p>
          </p:txBody>
        </p:sp>
        <p:grpSp>
          <p:nvGrpSpPr>
            <p:cNvPr id="255" name="Google Shape;255;g3411148a538_0_8"/>
            <p:cNvGrpSpPr/>
            <p:nvPr/>
          </p:nvGrpSpPr>
          <p:grpSpPr>
            <a:xfrm>
              <a:off x="4115143" y="2990757"/>
              <a:ext cx="261144" cy="261144"/>
              <a:chOff x="4167000" y="2166750"/>
              <a:chExt cx="810000" cy="810000"/>
            </a:xfrm>
          </p:grpSpPr>
          <p:sp>
            <p:nvSpPr>
              <p:cNvPr id="256" name="Google Shape;256;g3411148a538_0_8"/>
              <p:cNvSpPr/>
              <p:nvPr/>
            </p:nvSpPr>
            <p:spPr>
              <a:xfrm>
                <a:off x="4167000" y="2166750"/>
                <a:ext cx="810000" cy="810000"/>
              </a:xfrm>
              <a:prstGeom prst="ellipse">
                <a:avLst/>
              </a:prstGeom>
              <a:gradFill>
                <a:gsLst>
                  <a:gs pos="0">
                    <a:srgbClr val="005CA9"/>
                  </a:gs>
                  <a:gs pos="91200">
                    <a:srgbClr val="002856"/>
                  </a:gs>
                  <a:gs pos="100000">
                    <a:srgbClr val="002856"/>
                  </a:gs>
                </a:gsLst>
                <a:path path="circle">
                  <a:fillToRect b="0%" l="100%" r="0%" t="100%"/>
                </a:path>
                <a:tileRect b="-100%" l="0%" r="-100%" t="0%"/>
              </a:gradFill>
              <a:ln cap="flat" cmpd="sng" w="9525">
                <a:solidFill>
                  <a:srgbClr val="FFFFF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182677"/>
                  </a:buClr>
                  <a:buSzPts val="1800"/>
                  <a:buFont typeface="Arial"/>
                  <a:buNone/>
                </a:pPr>
                <a:r>
                  <a:t/>
                </a:r>
                <a:endParaRPr b="0" i="0" sz="1800" u="none" cap="none" strike="noStrike">
                  <a:solidFill>
                    <a:srgbClr val="000000"/>
                  </a:solidFill>
                  <a:latin typeface="Verdana"/>
                  <a:ea typeface="Verdana"/>
                  <a:cs typeface="Verdana"/>
                  <a:sym typeface="Verdana"/>
                </a:endParaRPr>
              </a:p>
            </p:txBody>
          </p:sp>
          <p:grpSp>
            <p:nvGrpSpPr>
              <p:cNvPr id="257" name="Google Shape;257;g3411148a538_0_8"/>
              <p:cNvGrpSpPr/>
              <p:nvPr/>
            </p:nvGrpSpPr>
            <p:grpSpPr>
              <a:xfrm>
                <a:off x="4261390" y="2256235"/>
                <a:ext cx="621220" cy="631031"/>
                <a:chOff x="5770165" y="2106188"/>
                <a:chExt cx="621220" cy="631031"/>
              </a:xfrm>
            </p:grpSpPr>
            <p:sp>
              <p:nvSpPr>
                <p:cNvPr id="258" name="Google Shape;258;g3411148a538_0_8"/>
                <p:cNvSpPr/>
                <p:nvPr/>
              </p:nvSpPr>
              <p:spPr>
                <a:xfrm rot="-2724295">
                  <a:off x="5878683" y="2607997"/>
                  <a:ext cx="44851" cy="20620"/>
                </a:xfrm>
                <a:custGeom>
                  <a:rect b="b" l="l" r="r" t="t"/>
                  <a:pathLst>
                    <a:path extrusionOk="0" h="20608" w="44825">
                      <a:moveTo>
                        <a:pt x="0" y="0"/>
                      </a:moveTo>
                      <a:lnTo>
                        <a:pt x="44825" y="0"/>
                      </a:lnTo>
                      <a:lnTo>
                        <a:pt x="44825" y="20608"/>
                      </a:lnTo>
                      <a:lnTo>
                        <a:pt x="0" y="2060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59" name="Google Shape;259;g3411148a538_0_8"/>
                <p:cNvSpPr/>
                <p:nvPr/>
              </p:nvSpPr>
              <p:spPr>
                <a:xfrm>
                  <a:off x="579216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60" name="Google Shape;260;g3411148a538_0_8"/>
                <p:cNvSpPr/>
                <p:nvPr/>
              </p:nvSpPr>
              <p:spPr>
                <a:xfrm>
                  <a:off x="632175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61" name="Google Shape;261;g3411148a538_0_8"/>
                <p:cNvSpPr/>
                <p:nvPr/>
              </p:nvSpPr>
              <p:spPr>
                <a:xfrm>
                  <a:off x="5770165" y="2106188"/>
                  <a:ext cx="621220" cy="631031"/>
                </a:xfrm>
                <a:custGeom>
                  <a:rect b="b" l="l" r="r" t="t"/>
                  <a:pathLst>
                    <a:path extrusionOk="0" h="631031" w="621220">
                      <a:moveTo>
                        <a:pt x="310515" y="0"/>
                      </a:moveTo>
                      <a:cubicBezTo>
                        <a:pt x="139065" y="0"/>
                        <a:pt x="0" y="141542"/>
                        <a:pt x="0" y="315563"/>
                      </a:cubicBezTo>
                      <a:cubicBezTo>
                        <a:pt x="0" y="489585"/>
                        <a:pt x="139256" y="631031"/>
                        <a:pt x="310515" y="631031"/>
                      </a:cubicBezTo>
                      <a:cubicBezTo>
                        <a:pt x="481775" y="631031"/>
                        <a:pt x="621221" y="489490"/>
                        <a:pt x="621221" y="315563"/>
                      </a:cubicBezTo>
                      <a:cubicBezTo>
                        <a:pt x="621221" y="141637"/>
                        <a:pt x="481679" y="0"/>
                        <a:pt x="310515" y="0"/>
                      </a:cubicBezTo>
                      <a:close/>
                      <a:moveTo>
                        <a:pt x="517493" y="521494"/>
                      </a:moveTo>
                      <a:lnTo>
                        <a:pt x="487871" y="491204"/>
                      </a:lnTo>
                      <a:lnTo>
                        <a:pt x="473107" y="505682"/>
                      </a:lnTo>
                      <a:lnTo>
                        <a:pt x="502920" y="535972"/>
                      </a:lnTo>
                      <a:cubicBezTo>
                        <a:pt x="455443" y="579145"/>
                        <a:pt x="394815" y="605079"/>
                        <a:pt x="330803" y="609600"/>
                      </a:cubicBezTo>
                      <a:lnTo>
                        <a:pt x="330803" y="569119"/>
                      </a:lnTo>
                      <a:lnTo>
                        <a:pt x="309848" y="569119"/>
                      </a:lnTo>
                      <a:lnTo>
                        <a:pt x="309848" y="610743"/>
                      </a:lnTo>
                      <a:cubicBezTo>
                        <a:pt x="150305" y="609981"/>
                        <a:pt x="21146" y="477869"/>
                        <a:pt x="21146" y="315563"/>
                      </a:cubicBezTo>
                      <a:cubicBezTo>
                        <a:pt x="20995" y="242708"/>
                        <a:pt x="47680" y="172350"/>
                        <a:pt x="96107" y="117919"/>
                      </a:cubicBezTo>
                      <a:lnTo>
                        <a:pt x="120777" y="143066"/>
                      </a:lnTo>
                      <a:lnTo>
                        <a:pt x="135446" y="128492"/>
                      </a:lnTo>
                      <a:lnTo>
                        <a:pt x="110300" y="103061"/>
                      </a:lnTo>
                      <a:cubicBezTo>
                        <a:pt x="163656" y="50540"/>
                        <a:pt x="235456" y="20999"/>
                        <a:pt x="310325" y="20765"/>
                      </a:cubicBezTo>
                      <a:lnTo>
                        <a:pt x="310325" y="63532"/>
                      </a:lnTo>
                      <a:lnTo>
                        <a:pt x="330994" y="63532"/>
                      </a:lnTo>
                      <a:lnTo>
                        <a:pt x="330994" y="21527"/>
                      </a:lnTo>
                      <a:cubicBezTo>
                        <a:pt x="401316" y="26599"/>
                        <a:pt x="467319" y="57346"/>
                        <a:pt x="516446" y="107918"/>
                      </a:cubicBezTo>
                      <a:lnTo>
                        <a:pt x="485108" y="139732"/>
                      </a:lnTo>
                      <a:lnTo>
                        <a:pt x="499872" y="154305"/>
                      </a:lnTo>
                      <a:lnTo>
                        <a:pt x="530352" y="123349"/>
                      </a:lnTo>
                      <a:cubicBezTo>
                        <a:pt x="628501" y="239828"/>
                        <a:pt x="622954" y="411591"/>
                        <a:pt x="517493" y="52149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62" name="Google Shape;262;g3411148a538_0_8"/>
                <p:cNvSpPr/>
                <p:nvPr/>
              </p:nvSpPr>
              <p:spPr>
                <a:xfrm>
                  <a:off x="6074584" y="2187626"/>
                  <a:ext cx="179250" cy="260860"/>
                </a:xfrm>
                <a:custGeom>
                  <a:rect b="b" l="l" r="r" t="t"/>
                  <a:pathLst>
                    <a:path extrusionOk="0" h="260860" w="179250">
                      <a:moveTo>
                        <a:pt x="152400" y="78105"/>
                      </a:moveTo>
                      <a:lnTo>
                        <a:pt x="31051" y="206026"/>
                      </a:lnTo>
                      <a:lnTo>
                        <a:pt x="31051" y="15526"/>
                      </a:lnTo>
                      <a:cubicBezTo>
                        <a:pt x="31051" y="6951"/>
                        <a:pt x="24100" y="0"/>
                        <a:pt x="15526" y="0"/>
                      </a:cubicBezTo>
                      <a:cubicBezTo>
                        <a:pt x="6951" y="0"/>
                        <a:pt x="0" y="6951"/>
                        <a:pt x="0" y="15526"/>
                      </a:cubicBezTo>
                      <a:lnTo>
                        <a:pt x="0" y="245459"/>
                      </a:lnTo>
                      <a:cubicBezTo>
                        <a:pt x="69" y="254034"/>
                        <a:pt x="7075" y="260929"/>
                        <a:pt x="15650" y="260860"/>
                      </a:cubicBezTo>
                      <a:cubicBezTo>
                        <a:pt x="20882" y="260817"/>
                        <a:pt x="25740" y="258144"/>
                        <a:pt x="28575" y="253746"/>
                      </a:cubicBezTo>
                      <a:lnTo>
                        <a:pt x="174974" y="99536"/>
                      </a:lnTo>
                      <a:cubicBezTo>
                        <a:pt x="180892" y="93302"/>
                        <a:pt x="180637" y="83451"/>
                        <a:pt x="174403" y="77534"/>
                      </a:cubicBezTo>
                      <a:cubicBezTo>
                        <a:pt x="168169" y="71616"/>
                        <a:pt x="158318" y="71871"/>
                        <a:pt x="152400" y="7810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grpSp>
        </p:grpSp>
      </p:grpSp>
      <p:grpSp>
        <p:nvGrpSpPr>
          <p:cNvPr id="263" name="Google Shape;263;g3411148a538_0_8"/>
          <p:cNvGrpSpPr/>
          <p:nvPr/>
        </p:nvGrpSpPr>
        <p:grpSpPr>
          <a:xfrm rot="5400000">
            <a:off x="15686999" y="4593130"/>
            <a:ext cx="1383336" cy="288568"/>
            <a:chOff x="2657762" y="3543212"/>
            <a:chExt cx="1789800" cy="416524"/>
          </a:xfrm>
        </p:grpSpPr>
        <p:sp>
          <p:nvSpPr>
            <p:cNvPr id="264" name="Google Shape;264;g3411148a538_0_8"/>
            <p:cNvSpPr/>
            <p:nvPr/>
          </p:nvSpPr>
          <p:spPr>
            <a:xfrm>
              <a:off x="2657762" y="3682536"/>
              <a:ext cx="1789800" cy="277200"/>
            </a:xfrm>
            <a:prstGeom prst="roundRect">
              <a:avLst>
                <a:gd fmla="val 16667" name="adj"/>
              </a:avLst>
            </a:prstGeom>
            <a:solidFill>
              <a:srgbClr val="006E8C"/>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PTP Input</a:t>
              </a:r>
              <a:endParaRPr b="0" i="0" sz="1400" u="none" cap="none" strike="noStrike">
                <a:solidFill>
                  <a:srgbClr val="000000"/>
                </a:solidFill>
                <a:latin typeface="Arial"/>
                <a:ea typeface="Arial"/>
                <a:cs typeface="Arial"/>
                <a:sym typeface="Arial"/>
              </a:endParaRPr>
            </a:p>
          </p:txBody>
        </p:sp>
        <p:sp>
          <p:nvSpPr>
            <p:cNvPr id="265" name="Google Shape;265;g3411148a538_0_8"/>
            <p:cNvSpPr/>
            <p:nvPr/>
          </p:nvSpPr>
          <p:spPr>
            <a:xfrm>
              <a:off x="4113187" y="3543212"/>
              <a:ext cx="261300" cy="261300"/>
            </a:xfrm>
            <a:prstGeom prst="ellipse">
              <a:avLst/>
            </a:prstGeom>
            <a:gradFill>
              <a:gsLst>
                <a:gs pos="0">
                  <a:srgbClr val="005CA9"/>
                </a:gs>
                <a:gs pos="91200">
                  <a:srgbClr val="002856"/>
                </a:gs>
                <a:gs pos="100000">
                  <a:srgbClr val="002856"/>
                </a:gs>
              </a:gsLst>
              <a:path path="circle">
                <a:fillToRect b="0%" l="100%" r="0%" t="100%"/>
              </a:path>
              <a:tileRect b="-100%" l="0%" r="-100%" t="0%"/>
            </a:gradFill>
            <a:ln cap="flat" cmpd="sng" w="9525">
              <a:solidFill>
                <a:srgbClr val="FFFFF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182677"/>
                </a:buClr>
                <a:buSzPts val="1800"/>
                <a:buFont typeface="Arial"/>
                <a:buNone/>
              </a:pPr>
              <a:r>
                <a:t/>
              </a:r>
              <a:endParaRPr b="0" i="0" sz="1800" u="none" cap="none" strike="noStrike">
                <a:solidFill>
                  <a:srgbClr val="000000"/>
                </a:solidFill>
                <a:latin typeface="Verdana"/>
                <a:ea typeface="Verdana"/>
                <a:cs typeface="Verdana"/>
                <a:sym typeface="Verdana"/>
              </a:endParaRPr>
            </a:p>
          </p:txBody>
        </p:sp>
        <p:grpSp>
          <p:nvGrpSpPr>
            <p:cNvPr id="266" name="Google Shape;266;g3411148a538_0_8"/>
            <p:cNvGrpSpPr/>
            <p:nvPr/>
          </p:nvGrpSpPr>
          <p:grpSpPr>
            <a:xfrm>
              <a:off x="4143566" y="3572041"/>
              <a:ext cx="200281" cy="203444"/>
              <a:chOff x="5770165" y="2106188"/>
              <a:chExt cx="621220" cy="631031"/>
            </a:xfrm>
          </p:grpSpPr>
          <p:sp>
            <p:nvSpPr>
              <p:cNvPr id="267" name="Google Shape;267;g3411148a538_0_8"/>
              <p:cNvSpPr/>
              <p:nvPr/>
            </p:nvSpPr>
            <p:spPr>
              <a:xfrm rot="-2724295">
                <a:off x="5878683" y="2607997"/>
                <a:ext cx="44851" cy="20620"/>
              </a:xfrm>
              <a:custGeom>
                <a:rect b="b" l="l" r="r" t="t"/>
                <a:pathLst>
                  <a:path extrusionOk="0" h="20608" w="44825">
                    <a:moveTo>
                      <a:pt x="0" y="0"/>
                    </a:moveTo>
                    <a:lnTo>
                      <a:pt x="44825" y="0"/>
                    </a:lnTo>
                    <a:lnTo>
                      <a:pt x="44825" y="20608"/>
                    </a:lnTo>
                    <a:lnTo>
                      <a:pt x="0" y="2060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68" name="Google Shape;268;g3411148a538_0_8"/>
              <p:cNvSpPr/>
              <p:nvPr/>
            </p:nvSpPr>
            <p:spPr>
              <a:xfrm>
                <a:off x="579216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69" name="Google Shape;269;g3411148a538_0_8"/>
              <p:cNvSpPr/>
              <p:nvPr/>
            </p:nvSpPr>
            <p:spPr>
              <a:xfrm>
                <a:off x="632175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70" name="Google Shape;270;g3411148a538_0_8"/>
              <p:cNvSpPr/>
              <p:nvPr/>
            </p:nvSpPr>
            <p:spPr>
              <a:xfrm>
                <a:off x="5770165" y="2106188"/>
                <a:ext cx="621220" cy="631031"/>
              </a:xfrm>
              <a:custGeom>
                <a:rect b="b" l="l" r="r" t="t"/>
                <a:pathLst>
                  <a:path extrusionOk="0" h="631031" w="621220">
                    <a:moveTo>
                      <a:pt x="310515" y="0"/>
                    </a:moveTo>
                    <a:cubicBezTo>
                      <a:pt x="139065" y="0"/>
                      <a:pt x="0" y="141542"/>
                      <a:pt x="0" y="315563"/>
                    </a:cubicBezTo>
                    <a:cubicBezTo>
                      <a:pt x="0" y="489585"/>
                      <a:pt x="139256" y="631031"/>
                      <a:pt x="310515" y="631031"/>
                    </a:cubicBezTo>
                    <a:cubicBezTo>
                      <a:pt x="481775" y="631031"/>
                      <a:pt x="621221" y="489490"/>
                      <a:pt x="621221" y="315563"/>
                    </a:cubicBezTo>
                    <a:cubicBezTo>
                      <a:pt x="621221" y="141637"/>
                      <a:pt x="481679" y="0"/>
                      <a:pt x="310515" y="0"/>
                    </a:cubicBezTo>
                    <a:close/>
                    <a:moveTo>
                      <a:pt x="517493" y="521494"/>
                    </a:moveTo>
                    <a:lnTo>
                      <a:pt x="487871" y="491204"/>
                    </a:lnTo>
                    <a:lnTo>
                      <a:pt x="473107" y="505682"/>
                    </a:lnTo>
                    <a:lnTo>
                      <a:pt x="502920" y="535972"/>
                    </a:lnTo>
                    <a:cubicBezTo>
                      <a:pt x="455443" y="579145"/>
                      <a:pt x="394815" y="605079"/>
                      <a:pt x="330803" y="609600"/>
                    </a:cubicBezTo>
                    <a:lnTo>
                      <a:pt x="330803" y="569119"/>
                    </a:lnTo>
                    <a:lnTo>
                      <a:pt x="309848" y="569119"/>
                    </a:lnTo>
                    <a:lnTo>
                      <a:pt x="309848" y="610743"/>
                    </a:lnTo>
                    <a:cubicBezTo>
                      <a:pt x="150305" y="609981"/>
                      <a:pt x="21146" y="477869"/>
                      <a:pt x="21146" y="315563"/>
                    </a:cubicBezTo>
                    <a:cubicBezTo>
                      <a:pt x="20995" y="242708"/>
                      <a:pt x="47680" y="172350"/>
                      <a:pt x="96107" y="117919"/>
                    </a:cubicBezTo>
                    <a:lnTo>
                      <a:pt x="120777" y="143066"/>
                    </a:lnTo>
                    <a:lnTo>
                      <a:pt x="135446" y="128492"/>
                    </a:lnTo>
                    <a:lnTo>
                      <a:pt x="110300" y="103061"/>
                    </a:lnTo>
                    <a:cubicBezTo>
                      <a:pt x="163656" y="50540"/>
                      <a:pt x="235456" y="20999"/>
                      <a:pt x="310325" y="20765"/>
                    </a:cubicBezTo>
                    <a:lnTo>
                      <a:pt x="310325" y="63532"/>
                    </a:lnTo>
                    <a:lnTo>
                      <a:pt x="330994" y="63532"/>
                    </a:lnTo>
                    <a:lnTo>
                      <a:pt x="330994" y="21527"/>
                    </a:lnTo>
                    <a:cubicBezTo>
                      <a:pt x="401316" y="26599"/>
                      <a:pt x="467319" y="57346"/>
                      <a:pt x="516446" y="107918"/>
                    </a:cubicBezTo>
                    <a:lnTo>
                      <a:pt x="485108" y="139732"/>
                    </a:lnTo>
                    <a:lnTo>
                      <a:pt x="499872" y="154305"/>
                    </a:lnTo>
                    <a:lnTo>
                      <a:pt x="530352" y="123349"/>
                    </a:lnTo>
                    <a:cubicBezTo>
                      <a:pt x="628501" y="239828"/>
                      <a:pt x="622954" y="411591"/>
                      <a:pt x="517493" y="52149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71" name="Google Shape;271;g3411148a538_0_8"/>
              <p:cNvSpPr/>
              <p:nvPr/>
            </p:nvSpPr>
            <p:spPr>
              <a:xfrm>
                <a:off x="6074584" y="2187626"/>
                <a:ext cx="179250" cy="260860"/>
              </a:xfrm>
              <a:custGeom>
                <a:rect b="b" l="l" r="r" t="t"/>
                <a:pathLst>
                  <a:path extrusionOk="0" h="260860" w="179250">
                    <a:moveTo>
                      <a:pt x="152400" y="78105"/>
                    </a:moveTo>
                    <a:lnTo>
                      <a:pt x="31051" y="206026"/>
                    </a:lnTo>
                    <a:lnTo>
                      <a:pt x="31051" y="15526"/>
                    </a:lnTo>
                    <a:cubicBezTo>
                      <a:pt x="31051" y="6951"/>
                      <a:pt x="24100" y="0"/>
                      <a:pt x="15526" y="0"/>
                    </a:cubicBezTo>
                    <a:cubicBezTo>
                      <a:pt x="6951" y="0"/>
                      <a:pt x="0" y="6951"/>
                      <a:pt x="0" y="15526"/>
                    </a:cubicBezTo>
                    <a:lnTo>
                      <a:pt x="0" y="245459"/>
                    </a:lnTo>
                    <a:cubicBezTo>
                      <a:pt x="69" y="254034"/>
                      <a:pt x="7075" y="260929"/>
                      <a:pt x="15650" y="260860"/>
                    </a:cubicBezTo>
                    <a:cubicBezTo>
                      <a:pt x="20882" y="260817"/>
                      <a:pt x="25740" y="258144"/>
                      <a:pt x="28575" y="253746"/>
                    </a:cubicBezTo>
                    <a:lnTo>
                      <a:pt x="174974" y="99536"/>
                    </a:lnTo>
                    <a:cubicBezTo>
                      <a:pt x="180892" y="93302"/>
                      <a:pt x="180637" y="83451"/>
                      <a:pt x="174403" y="77534"/>
                    </a:cubicBezTo>
                    <a:cubicBezTo>
                      <a:pt x="168169" y="71616"/>
                      <a:pt x="158318" y="71871"/>
                      <a:pt x="152400" y="7810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grpSp>
      </p:grpSp>
      <p:grpSp>
        <p:nvGrpSpPr>
          <p:cNvPr id="272" name="Google Shape;272;g3411148a538_0_8"/>
          <p:cNvGrpSpPr/>
          <p:nvPr/>
        </p:nvGrpSpPr>
        <p:grpSpPr>
          <a:xfrm rot="5400000">
            <a:off x="15302440" y="4597692"/>
            <a:ext cx="1383336" cy="279443"/>
            <a:chOff x="2657761" y="4104880"/>
            <a:chExt cx="1789800" cy="403353"/>
          </a:xfrm>
        </p:grpSpPr>
        <p:sp>
          <p:nvSpPr>
            <p:cNvPr id="273" name="Google Shape;273;g3411148a538_0_8"/>
            <p:cNvSpPr/>
            <p:nvPr/>
          </p:nvSpPr>
          <p:spPr>
            <a:xfrm>
              <a:off x="2657761" y="4231033"/>
              <a:ext cx="1789800" cy="277200"/>
            </a:xfrm>
            <a:prstGeom prst="roundRect">
              <a:avLst>
                <a:gd fmla="val 16667" name="adj"/>
              </a:avLst>
            </a:prstGeom>
            <a:solidFill>
              <a:srgbClr val="006E8C"/>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PPS+ToD </a:t>
              </a:r>
              <a:endParaRPr b="0" i="0" sz="1400" u="none" cap="none" strike="noStrike">
                <a:solidFill>
                  <a:srgbClr val="000000"/>
                </a:solidFill>
                <a:latin typeface="Arial"/>
                <a:ea typeface="Arial"/>
                <a:cs typeface="Arial"/>
                <a:sym typeface="Arial"/>
              </a:endParaRPr>
            </a:p>
          </p:txBody>
        </p:sp>
        <p:grpSp>
          <p:nvGrpSpPr>
            <p:cNvPr id="274" name="Google Shape;274;g3411148a538_0_8"/>
            <p:cNvGrpSpPr/>
            <p:nvPr/>
          </p:nvGrpSpPr>
          <p:grpSpPr>
            <a:xfrm>
              <a:off x="4111149" y="4104880"/>
              <a:ext cx="261144" cy="261144"/>
              <a:chOff x="4167000" y="2166750"/>
              <a:chExt cx="810000" cy="810000"/>
            </a:xfrm>
          </p:grpSpPr>
          <p:sp>
            <p:nvSpPr>
              <p:cNvPr id="275" name="Google Shape;275;g3411148a538_0_8"/>
              <p:cNvSpPr/>
              <p:nvPr/>
            </p:nvSpPr>
            <p:spPr>
              <a:xfrm>
                <a:off x="4167000" y="2166750"/>
                <a:ext cx="810000" cy="810000"/>
              </a:xfrm>
              <a:prstGeom prst="ellipse">
                <a:avLst/>
              </a:prstGeom>
              <a:gradFill>
                <a:gsLst>
                  <a:gs pos="0">
                    <a:srgbClr val="005CA9"/>
                  </a:gs>
                  <a:gs pos="91200">
                    <a:srgbClr val="002856"/>
                  </a:gs>
                  <a:gs pos="100000">
                    <a:srgbClr val="002856"/>
                  </a:gs>
                </a:gsLst>
                <a:path path="circle">
                  <a:fillToRect b="0%" l="100%" r="0%" t="100%"/>
                </a:path>
                <a:tileRect b="-100%" l="0%" r="-100%" t="0%"/>
              </a:gradFill>
              <a:ln cap="flat" cmpd="sng" w="9525">
                <a:solidFill>
                  <a:srgbClr val="FFFFFF"/>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182677"/>
                  </a:buClr>
                  <a:buSzPts val="1800"/>
                  <a:buFont typeface="Arial"/>
                  <a:buNone/>
                </a:pPr>
                <a:r>
                  <a:t/>
                </a:r>
                <a:endParaRPr b="0" i="0" sz="1800" u="none" cap="none" strike="noStrike">
                  <a:solidFill>
                    <a:srgbClr val="000000"/>
                  </a:solidFill>
                  <a:latin typeface="Verdana"/>
                  <a:ea typeface="Verdana"/>
                  <a:cs typeface="Verdana"/>
                  <a:sym typeface="Verdana"/>
                </a:endParaRPr>
              </a:p>
            </p:txBody>
          </p:sp>
          <p:grpSp>
            <p:nvGrpSpPr>
              <p:cNvPr id="276" name="Google Shape;276;g3411148a538_0_8"/>
              <p:cNvGrpSpPr/>
              <p:nvPr/>
            </p:nvGrpSpPr>
            <p:grpSpPr>
              <a:xfrm>
                <a:off x="4261390" y="2256235"/>
                <a:ext cx="621220" cy="631031"/>
                <a:chOff x="5770165" y="2106188"/>
                <a:chExt cx="621220" cy="631031"/>
              </a:xfrm>
            </p:grpSpPr>
            <p:sp>
              <p:nvSpPr>
                <p:cNvPr id="277" name="Google Shape;277;g3411148a538_0_8"/>
                <p:cNvSpPr/>
                <p:nvPr/>
              </p:nvSpPr>
              <p:spPr>
                <a:xfrm rot="-2724295">
                  <a:off x="5878683" y="2607997"/>
                  <a:ext cx="44851" cy="20620"/>
                </a:xfrm>
                <a:custGeom>
                  <a:rect b="b" l="l" r="r" t="t"/>
                  <a:pathLst>
                    <a:path extrusionOk="0" h="20608" w="44825">
                      <a:moveTo>
                        <a:pt x="0" y="0"/>
                      </a:moveTo>
                      <a:lnTo>
                        <a:pt x="44825" y="0"/>
                      </a:lnTo>
                      <a:lnTo>
                        <a:pt x="44825" y="20608"/>
                      </a:lnTo>
                      <a:lnTo>
                        <a:pt x="0" y="2060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78" name="Google Shape;278;g3411148a538_0_8"/>
                <p:cNvSpPr/>
                <p:nvPr/>
              </p:nvSpPr>
              <p:spPr>
                <a:xfrm>
                  <a:off x="579216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79" name="Google Shape;279;g3411148a538_0_8"/>
                <p:cNvSpPr/>
                <p:nvPr/>
              </p:nvSpPr>
              <p:spPr>
                <a:xfrm>
                  <a:off x="6321758" y="2418798"/>
                  <a:ext cx="44577" cy="20669"/>
                </a:xfrm>
                <a:custGeom>
                  <a:rect b="b" l="l" r="r" t="t"/>
                  <a:pathLst>
                    <a:path extrusionOk="0" h="20669" w="44577">
                      <a:moveTo>
                        <a:pt x="0" y="0"/>
                      </a:moveTo>
                      <a:lnTo>
                        <a:pt x="44577" y="0"/>
                      </a:lnTo>
                      <a:lnTo>
                        <a:pt x="44577" y="20669"/>
                      </a:lnTo>
                      <a:lnTo>
                        <a:pt x="0" y="2066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80" name="Google Shape;280;g3411148a538_0_8"/>
                <p:cNvSpPr/>
                <p:nvPr/>
              </p:nvSpPr>
              <p:spPr>
                <a:xfrm>
                  <a:off x="5770165" y="2106188"/>
                  <a:ext cx="621220" cy="631031"/>
                </a:xfrm>
                <a:custGeom>
                  <a:rect b="b" l="l" r="r" t="t"/>
                  <a:pathLst>
                    <a:path extrusionOk="0" h="631031" w="621220">
                      <a:moveTo>
                        <a:pt x="310515" y="0"/>
                      </a:moveTo>
                      <a:cubicBezTo>
                        <a:pt x="139065" y="0"/>
                        <a:pt x="0" y="141542"/>
                        <a:pt x="0" y="315563"/>
                      </a:cubicBezTo>
                      <a:cubicBezTo>
                        <a:pt x="0" y="489585"/>
                        <a:pt x="139256" y="631031"/>
                        <a:pt x="310515" y="631031"/>
                      </a:cubicBezTo>
                      <a:cubicBezTo>
                        <a:pt x="481775" y="631031"/>
                        <a:pt x="621221" y="489490"/>
                        <a:pt x="621221" y="315563"/>
                      </a:cubicBezTo>
                      <a:cubicBezTo>
                        <a:pt x="621221" y="141637"/>
                        <a:pt x="481679" y="0"/>
                        <a:pt x="310515" y="0"/>
                      </a:cubicBezTo>
                      <a:close/>
                      <a:moveTo>
                        <a:pt x="517493" y="521494"/>
                      </a:moveTo>
                      <a:lnTo>
                        <a:pt x="487871" y="491204"/>
                      </a:lnTo>
                      <a:lnTo>
                        <a:pt x="473107" y="505682"/>
                      </a:lnTo>
                      <a:lnTo>
                        <a:pt x="502920" y="535972"/>
                      </a:lnTo>
                      <a:cubicBezTo>
                        <a:pt x="455443" y="579145"/>
                        <a:pt x="394815" y="605079"/>
                        <a:pt x="330803" y="609600"/>
                      </a:cubicBezTo>
                      <a:lnTo>
                        <a:pt x="330803" y="569119"/>
                      </a:lnTo>
                      <a:lnTo>
                        <a:pt x="309848" y="569119"/>
                      </a:lnTo>
                      <a:lnTo>
                        <a:pt x="309848" y="610743"/>
                      </a:lnTo>
                      <a:cubicBezTo>
                        <a:pt x="150305" y="609981"/>
                        <a:pt x="21146" y="477869"/>
                        <a:pt x="21146" y="315563"/>
                      </a:cubicBezTo>
                      <a:cubicBezTo>
                        <a:pt x="20995" y="242708"/>
                        <a:pt x="47680" y="172350"/>
                        <a:pt x="96107" y="117919"/>
                      </a:cubicBezTo>
                      <a:lnTo>
                        <a:pt x="120777" y="143066"/>
                      </a:lnTo>
                      <a:lnTo>
                        <a:pt x="135446" y="128492"/>
                      </a:lnTo>
                      <a:lnTo>
                        <a:pt x="110300" y="103061"/>
                      </a:lnTo>
                      <a:cubicBezTo>
                        <a:pt x="163656" y="50540"/>
                        <a:pt x="235456" y="20999"/>
                        <a:pt x="310325" y="20765"/>
                      </a:cubicBezTo>
                      <a:lnTo>
                        <a:pt x="310325" y="63532"/>
                      </a:lnTo>
                      <a:lnTo>
                        <a:pt x="330994" y="63532"/>
                      </a:lnTo>
                      <a:lnTo>
                        <a:pt x="330994" y="21527"/>
                      </a:lnTo>
                      <a:cubicBezTo>
                        <a:pt x="401316" y="26599"/>
                        <a:pt x="467319" y="57346"/>
                        <a:pt x="516446" y="107918"/>
                      </a:cubicBezTo>
                      <a:lnTo>
                        <a:pt x="485108" y="139732"/>
                      </a:lnTo>
                      <a:lnTo>
                        <a:pt x="499872" y="154305"/>
                      </a:lnTo>
                      <a:lnTo>
                        <a:pt x="530352" y="123349"/>
                      </a:lnTo>
                      <a:cubicBezTo>
                        <a:pt x="628501" y="239828"/>
                        <a:pt x="622954" y="411591"/>
                        <a:pt x="517493" y="52149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sp>
              <p:nvSpPr>
                <p:cNvPr id="281" name="Google Shape;281;g3411148a538_0_8"/>
                <p:cNvSpPr/>
                <p:nvPr/>
              </p:nvSpPr>
              <p:spPr>
                <a:xfrm>
                  <a:off x="6074584" y="2187626"/>
                  <a:ext cx="179250" cy="260860"/>
                </a:xfrm>
                <a:custGeom>
                  <a:rect b="b" l="l" r="r" t="t"/>
                  <a:pathLst>
                    <a:path extrusionOk="0" h="260860" w="179250">
                      <a:moveTo>
                        <a:pt x="152400" y="78105"/>
                      </a:moveTo>
                      <a:lnTo>
                        <a:pt x="31051" y="206026"/>
                      </a:lnTo>
                      <a:lnTo>
                        <a:pt x="31051" y="15526"/>
                      </a:lnTo>
                      <a:cubicBezTo>
                        <a:pt x="31051" y="6951"/>
                        <a:pt x="24100" y="0"/>
                        <a:pt x="15526" y="0"/>
                      </a:cubicBezTo>
                      <a:cubicBezTo>
                        <a:pt x="6951" y="0"/>
                        <a:pt x="0" y="6951"/>
                        <a:pt x="0" y="15526"/>
                      </a:cubicBezTo>
                      <a:lnTo>
                        <a:pt x="0" y="245459"/>
                      </a:lnTo>
                      <a:cubicBezTo>
                        <a:pt x="69" y="254034"/>
                        <a:pt x="7075" y="260929"/>
                        <a:pt x="15650" y="260860"/>
                      </a:cubicBezTo>
                      <a:cubicBezTo>
                        <a:pt x="20882" y="260817"/>
                        <a:pt x="25740" y="258144"/>
                        <a:pt x="28575" y="253746"/>
                      </a:cubicBezTo>
                      <a:lnTo>
                        <a:pt x="174974" y="99536"/>
                      </a:lnTo>
                      <a:cubicBezTo>
                        <a:pt x="180892" y="93302"/>
                        <a:pt x="180637" y="83451"/>
                        <a:pt x="174403" y="77534"/>
                      </a:cubicBezTo>
                      <a:cubicBezTo>
                        <a:pt x="168169" y="71616"/>
                        <a:pt x="158318" y="71871"/>
                        <a:pt x="152400" y="7810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35353"/>
                    </a:buClr>
                    <a:buSzPts val="1800"/>
                    <a:buFont typeface="Arial"/>
                    <a:buNone/>
                  </a:pPr>
                  <a:r>
                    <a:t/>
                  </a:r>
                  <a:endParaRPr b="0" i="0" sz="1800" u="none" cap="none" strike="noStrike">
                    <a:solidFill>
                      <a:srgbClr val="535353"/>
                    </a:solidFill>
                    <a:latin typeface="Arial"/>
                    <a:ea typeface="Arial"/>
                    <a:cs typeface="Arial"/>
                    <a:sym typeface="Arial"/>
                  </a:endParaRPr>
                </a:p>
              </p:txBody>
            </p:sp>
          </p:grpSp>
        </p:grpSp>
      </p:grpSp>
      <p:sp>
        <p:nvSpPr>
          <p:cNvPr id="282" name="Google Shape;282;g3411148a538_0_8"/>
          <p:cNvSpPr/>
          <p:nvPr/>
        </p:nvSpPr>
        <p:spPr>
          <a:xfrm rot="5400000">
            <a:off x="15726778" y="5213134"/>
            <a:ext cx="561900" cy="2418600"/>
          </a:xfrm>
          <a:prstGeom prst="roundRect">
            <a:avLst>
              <a:gd fmla="val 16667" name="adj"/>
            </a:avLst>
          </a:prstGeom>
          <a:solidFill>
            <a:srgbClr val="00A0C8"/>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3411148a538_0_8"/>
          <p:cNvSpPr txBox="1"/>
          <p:nvPr/>
        </p:nvSpPr>
        <p:spPr>
          <a:xfrm>
            <a:off x="14822986" y="6168901"/>
            <a:ext cx="2369400" cy="5070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Reference validation</a:t>
            </a:r>
            <a:endParaRPr b="0" i="0" sz="1400" u="none" cap="none" strike="noStrike">
              <a:solidFill>
                <a:srgbClr val="000000"/>
              </a:solidFill>
              <a:latin typeface="Arial"/>
              <a:ea typeface="Arial"/>
              <a:cs typeface="Arial"/>
              <a:sym typeface="Arial"/>
            </a:endParaRPr>
          </a:p>
        </p:txBody>
      </p:sp>
      <p:cxnSp>
        <p:nvCxnSpPr>
          <p:cNvPr id="284" name="Google Shape;284;g3411148a538_0_8"/>
          <p:cNvCxnSpPr/>
          <p:nvPr/>
        </p:nvCxnSpPr>
        <p:spPr>
          <a:xfrm rot="5400000">
            <a:off x="16354115" y="5788624"/>
            <a:ext cx="718800" cy="0"/>
          </a:xfrm>
          <a:prstGeom prst="straightConnector1">
            <a:avLst/>
          </a:prstGeom>
          <a:noFill/>
          <a:ln cap="flat" cmpd="sng" w="9525">
            <a:solidFill>
              <a:srgbClr val="00C8E6"/>
            </a:solidFill>
            <a:prstDash val="solid"/>
            <a:miter lim="800000"/>
            <a:headEnd len="sm" w="sm" type="none"/>
            <a:tailEnd len="med" w="med" type="triangle"/>
          </a:ln>
        </p:spPr>
      </p:cxnSp>
      <p:cxnSp>
        <p:nvCxnSpPr>
          <p:cNvPr id="285" name="Google Shape;285;g3411148a538_0_8"/>
          <p:cNvCxnSpPr>
            <a:stCxn id="264" idx="3"/>
          </p:cNvCxnSpPr>
          <p:nvPr/>
        </p:nvCxnSpPr>
        <p:spPr>
          <a:xfrm>
            <a:off x="16330405" y="5429082"/>
            <a:ext cx="0" cy="710700"/>
          </a:xfrm>
          <a:prstGeom prst="straightConnector1">
            <a:avLst/>
          </a:prstGeom>
          <a:noFill/>
          <a:ln cap="flat" cmpd="sng" w="9525">
            <a:solidFill>
              <a:srgbClr val="00C8E6"/>
            </a:solidFill>
            <a:prstDash val="solid"/>
            <a:miter lim="800000"/>
            <a:headEnd len="sm" w="sm" type="none"/>
            <a:tailEnd len="med" w="med" type="triangle"/>
          </a:ln>
        </p:spPr>
      </p:cxnSp>
      <p:cxnSp>
        <p:nvCxnSpPr>
          <p:cNvPr id="286" name="Google Shape;286;g3411148a538_0_8"/>
          <p:cNvCxnSpPr>
            <a:stCxn id="273" idx="3"/>
          </p:cNvCxnSpPr>
          <p:nvPr/>
        </p:nvCxnSpPr>
        <p:spPr>
          <a:xfrm>
            <a:off x="15950409" y="5429082"/>
            <a:ext cx="2400" cy="715800"/>
          </a:xfrm>
          <a:prstGeom prst="straightConnector1">
            <a:avLst/>
          </a:prstGeom>
          <a:noFill/>
          <a:ln cap="flat" cmpd="sng" w="9525">
            <a:solidFill>
              <a:srgbClr val="00C8E6"/>
            </a:solidFill>
            <a:prstDash val="solid"/>
            <a:miter lim="800000"/>
            <a:headEnd len="sm" w="sm" type="none"/>
            <a:tailEnd len="med" w="med" type="triangle"/>
          </a:ln>
        </p:spPr>
      </p:cxnSp>
      <p:cxnSp>
        <p:nvCxnSpPr>
          <p:cNvPr id="287" name="Google Shape;287;g3411148a538_0_8"/>
          <p:cNvCxnSpPr>
            <a:stCxn id="251" idx="3"/>
          </p:cNvCxnSpPr>
          <p:nvPr/>
        </p:nvCxnSpPr>
        <p:spPr>
          <a:xfrm>
            <a:off x="15570360" y="5430158"/>
            <a:ext cx="0" cy="714600"/>
          </a:xfrm>
          <a:prstGeom prst="straightConnector1">
            <a:avLst/>
          </a:prstGeom>
          <a:noFill/>
          <a:ln cap="flat" cmpd="sng" w="9525">
            <a:solidFill>
              <a:srgbClr val="00C8E6"/>
            </a:solidFill>
            <a:prstDash val="solid"/>
            <a:miter lim="800000"/>
            <a:headEnd len="sm" w="sm" type="none"/>
            <a:tailEnd len="med" w="med" type="triangle"/>
          </a:ln>
        </p:spPr>
      </p:cxnSp>
      <p:cxnSp>
        <p:nvCxnSpPr>
          <p:cNvPr id="288" name="Google Shape;288;g3411148a538_0_8"/>
          <p:cNvCxnSpPr>
            <a:stCxn id="252" idx="3"/>
          </p:cNvCxnSpPr>
          <p:nvPr/>
        </p:nvCxnSpPr>
        <p:spPr>
          <a:xfrm>
            <a:off x="15190353" y="5429090"/>
            <a:ext cx="0" cy="715800"/>
          </a:xfrm>
          <a:prstGeom prst="straightConnector1">
            <a:avLst/>
          </a:prstGeom>
          <a:noFill/>
          <a:ln cap="flat" cmpd="sng" w="9525">
            <a:solidFill>
              <a:srgbClr val="00C8E6"/>
            </a:solidFill>
            <a:prstDash val="solid"/>
            <a:miter lim="800000"/>
            <a:headEnd len="sm" w="sm" type="none"/>
            <a:tailEnd len="med" w="med" type="triangle"/>
          </a:ln>
        </p:spPr>
      </p:cxnSp>
      <p:sp>
        <p:nvSpPr>
          <p:cNvPr id="289" name="Google Shape;289;g3411148a538_0_8"/>
          <p:cNvSpPr/>
          <p:nvPr/>
        </p:nvSpPr>
        <p:spPr>
          <a:xfrm rot="5400000">
            <a:off x="15726812" y="6549992"/>
            <a:ext cx="561900" cy="2418600"/>
          </a:xfrm>
          <a:prstGeom prst="roundRect">
            <a:avLst>
              <a:gd fmla="val 16667" name="adj"/>
            </a:avLst>
          </a:prstGeom>
          <a:solidFill>
            <a:srgbClr val="00A0C8"/>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g3411148a538_0_8"/>
          <p:cNvSpPr txBox="1"/>
          <p:nvPr/>
        </p:nvSpPr>
        <p:spPr>
          <a:xfrm>
            <a:off x="14823021" y="7505758"/>
            <a:ext cx="2369400" cy="5070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GRANDMASTER 1</a:t>
            </a:r>
            <a:endParaRPr b="0" i="0" sz="1400" u="none" cap="none" strike="noStrike">
              <a:solidFill>
                <a:srgbClr val="000000"/>
              </a:solidFill>
              <a:latin typeface="Arial"/>
              <a:ea typeface="Arial"/>
              <a:cs typeface="Arial"/>
              <a:sym typeface="Arial"/>
            </a:endParaRPr>
          </a:p>
        </p:txBody>
      </p:sp>
      <p:cxnSp>
        <p:nvCxnSpPr>
          <p:cNvPr id="291" name="Google Shape;291;g3411148a538_0_8"/>
          <p:cNvCxnSpPr/>
          <p:nvPr/>
        </p:nvCxnSpPr>
        <p:spPr>
          <a:xfrm rot="5400000">
            <a:off x="16340034" y="7099127"/>
            <a:ext cx="788400" cy="0"/>
          </a:xfrm>
          <a:prstGeom prst="straightConnector1">
            <a:avLst/>
          </a:prstGeom>
          <a:noFill/>
          <a:ln cap="flat" cmpd="sng" w="12700">
            <a:solidFill>
              <a:srgbClr val="535353"/>
            </a:solidFill>
            <a:prstDash val="solid"/>
            <a:miter lim="800000"/>
            <a:headEnd len="sm" w="sm" type="none"/>
            <a:tailEnd len="med" w="med" type="triangle"/>
          </a:ln>
          <a:effectLst>
            <a:outerShdw blurRad="57150" rotWithShape="0" algn="bl" dir="5400000" dist="19050">
              <a:srgbClr val="000000">
                <a:alpha val="49803"/>
              </a:srgbClr>
            </a:outerShdw>
          </a:effectLst>
        </p:spPr>
      </p:cxnSp>
      <p:cxnSp>
        <p:nvCxnSpPr>
          <p:cNvPr id="292" name="Google Shape;292;g3411148a538_0_8"/>
          <p:cNvCxnSpPr/>
          <p:nvPr/>
        </p:nvCxnSpPr>
        <p:spPr>
          <a:xfrm flipH="1" rot="-5400000">
            <a:off x="15944868" y="7096277"/>
            <a:ext cx="788400" cy="5700"/>
          </a:xfrm>
          <a:prstGeom prst="straightConnector1">
            <a:avLst/>
          </a:prstGeom>
          <a:noFill/>
          <a:ln cap="flat" cmpd="sng" w="12700">
            <a:solidFill>
              <a:srgbClr val="535353"/>
            </a:solidFill>
            <a:prstDash val="solid"/>
            <a:miter lim="800000"/>
            <a:headEnd len="sm" w="sm" type="none"/>
            <a:tailEnd len="med" w="med" type="triangle"/>
          </a:ln>
          <a:effectLst>
            <a:outerShdw blurRad="57150" rotWithShape="0" algn="bl" dir="5400000" dist="19050">
              <a:srgbClr val="000000">
                <a:alpha val="49803"/>
              </a:srgbClr>
            </a:outerShdw>
          </a:effectLst>
        </p:spPr>
      </p:cxnSp>
      <p:cxnSp>
        <p:nvCxnSpPr>
          <p:cNvPr id="293" name="Google Shape;293;g3411148a538_0_8"/>
          <p:cNvCxnSpPr/>
          <p:nvPr/>
        </p:nvCxnSpPr>
        <p:spPr>
          <a:xfrm rot="5400000">
            <a:off x="15561921" y="7100089"/>
            <a:ext cx="786300" cy="0"/>
          </a:xfrm>
          <a:prstGeom prst="straightConnector1">
            <a:avLst/>
          </a:prstGeom>
          <a:noFill/>
          <a:ln cap="flat" cmpd="sng" w="12700">
            <a:solidFill>
              <a:srgbClr val="535353"/>
            </a:solidFill>
            <a:prstDash val="solid"/>
            <a:miter lim="800000"/>
            <a:headEnd len="sm" w="sm" type="none"/>
            <a:tailEnd len="med" w="med" type="triangle"/>
          </a:ln>
          <a:effectLst>
            <a:outerShdw blurRad="57150" rotWithShape="0" algn="bl" dir="5400000" dist="19050">
              <a:srgbClr val="000000">
                <a:alpha val="49803"/>
              </a:srgbClr>
            </a:outerShdw>
          </a:effectLst>
        </p:spPr>
      </p:cxnSp>
      <p:cxnSp>
        <p:nvCxnSpPr>
          <p:cNvPr id="294" name="Google Shape;294;g3411148a538_0_8"/>
          <p:cNvCxnSpPr/>
          <p:nvPr/>
        </p:nvCxnSpPr>
        <p:spPr>
          <a:xfrm rot="5400000">
            <a:off x="15178068" y="7092590"/>
            <a:ext cx="771300" cy="0"/>
          </a:xfrm>
          <a:prstGeom prst="straightConnector1">
            <a:avLst/>
          </a:prstGeom>
          <a:noFill/>
          <a:ln cap="flat" cmpd="sng" w="12700">
            <a:solidFill>
              <a:srgbClr val="535353"/>
            </a:solidFill>
            <a:prstDash val="solid"/>
            <a:miter lim="800000"/>
            <a:headEnd len="sm" w="sm" type="none"/>
            <a:tailEnd len="med" w="med" type="triangle"/>
          </a:ln>
          <a:effectLst>
            <a:outerShdw blurRad="57150" rotWithShape="0" algn="bl" dir="5400000" dist="19050">
              <a:srgbClr val="000000">
                <a:alpha val="49803"/>
              </a:srgbClr>
            </a:outerShdw>
          </a:effectLst>
        </p:spPr>
      </p:cxnSp>
      <p:cxnSp>
        <p:nvCxnSpPr>
          <p:cNvPr id="295" name="Google Shape;295;g3411148a538_0_8"/>
          <p:cNvCxnSpPr/>
          <p:nvPr/>
        </p:nvCxnSpPr>
        <p:spPr>
          <a:xfrm flipH="1" rot="-5400000">
            <a:off x="14784330" y="7092440"/>
            <a:ext cx="771300" cy="300"/>
          </a:xfrm>
          <a:prstGeom prst="straightConnector1">
            <a:avLst/>
          </a:prstGeom>
          <a:noFill/>
          <a:ln cap="flat" cmpd="sng" w="12700">
            <a:solidFill>
              <a:srgbClr val="535353"/>
            </a:solidFill>
            <a:prstDash val="solid"/>
            <a:miter lim="800000"/>
            <a:headEnd len="sm" w="sm" type="none"/>
            <a:tailEnd len="med" w="med" type="triangle"/>
          </a:ln>
        </p:spPr>
      </p:cxnSp>
      <p:grpSp>
        <p:nvGrpSpPr>
          <p:cNvPr id="296" name="Google Shape;296;g3411148a538_0_8"/>
          <p:cNvGrpSpPr/>
          <p:nvPr/>
        </p:nvGrpSpPr>
        <p:grpSpPr>
          <a:xfrm>
            <a:off x="14658613" y="8630383"/>
            <a:ext cx="2698271" cy="503596"/>
            <a:chOff x="9032098" y="8296722"/>
            <a:chExt cx="3491100" cy="726900"/>
          </a:xfrm>
        </p:grpSpPr>
        <p:sp>
          <p:nvSpPr>
            <p:cNvPr id="297" name="Google Shape;297;g3411148a538_0_8"/>
            <p:cNvSpPr/>
            <p:nvPr/>
          </p:nvSpPr>
          <p:spPr>
            <a:xfrm rot="5400000">
              <a:off x="10414198" y="6914622"/>
              <a:ext cx="726900" cy="3491100"/>
            </a:xfrm>
            <a:prstGeom prst="roundRect">
              <a:avLst>
                <a:gd fmla="val 16667" name="adj"/>
              </a:avLst>
            </a:prstGeom>
            <a:solidFill>
              <a:srgbClr val="00A0C8"/>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3411148a538_0_8"/>
            <p:cNvSpPr txBox="1"/>
            <p:nvPr/>
          </p:nvSpPr>
          <p:spPr>
            <a:xfrm>
              <a:off x="9067662" y="8332192"/>
              <a:ext cx="3420000" cy="6558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BOUNDARY CLOCK 1</a:t>
              </a:r>
              <a:endParaRPr b="0" i="0" sz="1400" u="none" cap="none" strike="noStrike">
                <a:solidFill>
                  <a:srgbClr val="000000"/>
                </a:solidFill>
                <a:latin typeface="Arial"/>
                <a:ea typeface="Arial"/>
                <a:cs typeface="Arial"/>
                <a:sym typeface="Arial"/>
              </a:endParaRPr>
            </a:p>
          </p:txBody>
        </p:sp>
      </p:grpSp>
      <p:grpSp>
        <p:nvGrpSpPr>
          <p:cNvPr id="299" name="Google Shape;299;g3411148a538_0_8"/>
          <p:cNvGrpSpPr/>
          <p:nvPr/>
        </p:nvGrpSpPr>
        <p:grpSpPr>
          <a:xfrm>
            <a:off x="17960088" y="8634123"/>
            <a:ext cx="2698271" cy="503596"/>
            <a:chOff x="9032098" y="8296722"/>
            <a:chExt cx="3491100" cy="726900"/>
          </a:xfrm>
        </p:grpSpPr>
        <p:sp>
          <p:nvSpPr>
            <p:cNvPr id="300" name="Google Shape;300;g3411148a538_0_8"/>
            <p:cNvSpPr/>
            <p:nvPr/>
          </p:nvSpPr>
          <p:spPr>
            <a:xfrm rot="5400000">
              <a:off x="10414198" y="6914622"/>
              <a:ext cx="726900" cy="3491100"/>
            </a:xfrm>
            <a:prstGeom prst="roundRect">
              <a:avLst>
                <a:gd fmla="val 16667" name="adj"/>
              </a:avLst>
            </a:prstGeom>
            <a:solidFill>
              <a:srgbClr val="00A0C8"/>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g3411148a538_0_8"/>
            <p:cNvSpPr txBox="1"/>
            <p:nvPr/>
          </p:nvSpPr>
          <p:spPr>
            <a:xfrm>
              <a:off x="9067662" y="8332192"/>
              <a:ext cx="3420000" cy="6558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BOUNDARY CLOCK 2</a:t>
              </a:r>
              <a:endParaRPr b="0" i="0" sz="1400" u="none" cap="none" strike="noStrike">
                <a:solidFill>
                  <a:srgbClr val="000000"/>
                </a:solidFill>
                <a:latin typeface="Arial"/>
                <a:ea typeface="Arial"/>
                <a:cs typeface="Arial"/>
                <a:sym typeface="Arial"/>
              </a:endParaRPr>
            </a:p>
          </p:txBody>
        </p:sp>
      </p:grpSp>
      <p:cxnSp>
        <p:nvCxnSpPr>
          <p:cNvPr id="302" name="Google Shape;302;g3411148a538_0_8"/>
          <p:cNvCxnSpPr>
            <a:stCxn id="290" idx="2"/>
            <a:endCxn id="298" idx="0"/>
          </p:cNvCxnSpPr>
          <p:nvPr/>
        </p:nvCxnSpPr>
        <p:spPr>
          <a:xfrm flipH="1" rot="-5400000">
            <a:off x="15686871" y="8333608"/>
            <a:ext cx="642300" cy="600"/>
          </a:xfrm>
          <a:prstGeom prst="bentConnector3">
            <a:avLst>
              <a:gd fmla="val 49992" name="adj1"/>
            </a:avLst>
          </a:prstGeom>
          <a:noFill/>
          <a:ln cap="flat" cmpd="sng" w="19050">
            <a:solidFill>
              <a:schemeClr val="dk2"/>
            </a:solidFill>
            <a:prstDash val="solid"/>
            <a:round/>
            <a:headEnd len="sm" w="sm" type="none"/>
            <a:tailEnd len="med" w="med" type="stealth"/>
          </a:ln>
          <a:effectLst>
            <a:outerShdw blurRad="57150" rotWithShape="0" algn="bl" dir="5400000" dist="19050">
              <a:srgbClr val="000000">
                <a:alpha val="49803"/>
              </a:srgbClr>
            </a:outerShdw>
          </a:effectLst>
        </p:spPr>
      </p:cxnSp>
      <p:cxnSp>
        <p:nvCxnSpPr>
          <p:cNvPr id="303" name="Google Shape;303;g3411148a538_0_8"/>
          <p:cNvCxnSpPr>
            <a:stCxn id="245" idx="2"/>
            <a:endCxn id="301" idx="0"/>
          </p:cNvCxnSpPr>
          <p:nvPr/>
        </p:nvCxnSpPr>
        <p:spPr>
          <a:xfrm>
            <a:off x="19309185" y="8012767"/>
            <a:ext cx="0" cy="645900"/>
          </a:xfrm>
          <a:prstGeom prst="straightConnector1">
            <a:avLst/>
          </a:prstGeom>
          <a:noFill/>
          <a:ln cap="flat" cmpd="sng" w="19050">
            <a:solidFill>
              <a:schemeClr val="dk2"/>
            </a:solidFill>
            <a:prstDash val="solid"/>
            <a:round/>
            <a:headEnd len="sm" w="sm" type="none"/>
            <a:tailEnd len="med" w="med" type="stealth"/>
          </a:ln>
          <a:effectLst>
            <a:outerShdw blurRad="57150" rotWithShape="0" algn="bl" dir="5400000" dist="19050">
              <a:srgbClr val="000000">
                <a:alpha val="49803"/>
              </a:srgbClr>
            </a:outerShdw>
          </a:effectLst>
        </p:spPr>
      </p:cxnSp>
      <p:grpSp>
        <p:nvGrpSpPr>
          <p:cNvPr id="304" name="Google Shape;304;g3411148a538_0_8"/>
          <p:cNvGrpSpPr/>
          <p:nvPr/>
        </p:nvGrpSpPr>
        <p:grpSpPr>
          <a:xfrm>
            <a:off x="13485415" y="10974585"/>
            <a:ext cx="2698271" cy="503596"/>
            <a:chOff x="9032098" y="8296722"/>
            <a:chExt cx="3491100" cy="726900"/>
          </a:xfrm>
        </p:grpSpPr>
        <p:sp>
          <p:nvSpPr>
            <p:cNvPr id="305" name="Google Shape;305;g3411148a538_0_8"/>
            <p:cNvSpPr/>
            <p:nvPr/>
          </p:nvSpPr>
          <p:spPr>
            <a:xfrm rot="5400000">
              <a:off x="10414198" y="6914622"/>
              <a:ext cx="726900" cy="3491100"/>
            </a:xfrm>
            <a:prstGeom prst="roundRect">
              <a:avLst>
                <a:gd fmla="val 16667" name="adj"/>
              </a:avLst>
            </a:prstGeom>
            <a:solidFill>
              <a:srgbClr val="00A0C8"/>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3411148a538_0_8"/>
            <p:cNvSpPr txBox="1"/>
            <p:nvPr/>
          </p:nvSpPr>
          <p:spPr>
            <a:xfrm>
              <a:off x="9067662" y="8332192"/>
              <a:ext cx="3420000" cy="6558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Slave Clock 1</a:t>
              </a:r>
              <a:endParaRPr b="0" i="0" sz="1400" u="none" cap="none" strike="noStrike">
                <a:solidFill>
                  <a:srgbClr val="000000"/>
                </a:solidFill>
                <a:latin typeface="Arial"/>
                <a:ea typeface="Arial"/>
                <a:cs typeface="Arial"/>
                <a:sym typeface="Arial"/>
              </a:endParaRPr>
            </a:p>
          </p:txBody>
        </p:sp>
      </p:grpSp>
      <p:grpSp>
        <p:nvGrpSpPr>
          <p:cNvPr id="307" name="Google Shape;307;g3411148a538_0_8"/>
          <p:cNvGrpSpPr/>
          <p:nvPr/>
        </p:nvGrpSpPr>
        <p:grpSpPr>
          <a:xfrm>
            <a:off x="16483990" y="10977052"/>
            <a:ext cx="2698271" cy="503596"/>
            <a:chOff x="9032098" y="8296722"/>
            <a:chExt cx="3491100" cy="726900"/>
          </a:xfrm>
        </p:grpSpPr>
        <p:sp>
          <p:nvSpPr>
            <p:cNvPr id="308" name="Google Shape;308;g3411148a538_0_8"/>
            <p:cNvSpPr/>
            <p:nvPr/>
          </p:nvSpPr>
          <p:spPr>
            <a:xfrm rot="5400000">
              <a:off x="10414198" y="6914622"/>
              <a:ext cx="726900" cy="3491100"/>
            </a:xfrm>
            <a:prstGeom prst="roundRect">
              <a:avLst>
                <a:gd fmla="val 16667" name="adj"/>
              </a:avLst>
            </a:prstGeom>
            <a:solidFill>
              <a:srgbClr val="00A0C8"/>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g3411148a538_0_8"/>
            <p:cNvSpPr txBox="1"/>
            <p:nvPr/>
          </p:nvSpPr>
          <p:spPr>
            <a:xfrm>
              <a:off x="9067662" y="8332192"/>
              <a:ext cx="3420000" cy="6558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Slave Clock 2</a:t>
              </a:r>
              <a:endParaRPr b="0" i="0" sz="1400" u="none" cap="none" strike="noStrike">
                <a:solidFill>
                  <a:srgbClr val="000000"/>
                </a:solidFill>
                <a:latin typeface="Arial"/>
                <a:ea typeface="Arial"/>
                <a:cs typeface="Arial"/>
                <a:sym typeface="Arial"/>
              </a:endParaRPr>
            </a:p>
          </p:txBody>
        </p:sp>
      </p:grpSp>
      <p:grpSp>
        <p:nvGrpSpPr>
          <p:cNvPr id="310" name="Google Shape;310;g3411148a538_0_8"/>
          <p:cNvGrpSpPr/>
          <p:nvPr/>
        </p:nvGrpSpPr>
        <p:grpSpPr>
          <a:xfrm>
            <a:off x="19869565" y="10977046"/>
            <a:ext cx="2698271" cy="503596"/>
            <a:chOff x="9032098" y="8296722"/>
            <a:chExt cx="3491100" cy="726900"/>
          </a:xfrm>
        </p:grpSpPr>
        <p:sp>
          <p:nvSpPr>
            <p:cNvPr id="311" name="Google Shape;311;g3411148a538_0_8"/>
            <p:cNvSpPr/>
            <p:nvPr/>
          </p:nvSpPr>
          <p:spPr>
            <a:xfrm rot="5400000">
              <a:off x="10414198" y="6914622"/>
              <a:ext cx="726900" cy="3491100"/>
            </a:xfrm>
            <a:prstGeom prst="roundRect">
              <a:avLst>
                <a:gd fmla="val 16667" name="adj"/>
              </a:avLst>
            </a:prstGeom>
            <a:solidFill>
              <a:srgbClr val="00A0C8"/>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3411148a538_0_8"/>
            <p:cNvSpPr txBox="1"/>
            <p:nvPr/>
          </p:nvSpPr>
          <p:spPr>
            <a:xfrm>
              <a:off x="9067662" y="8332192"/>
              <a:ext cx="3420000" cy="6558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Slave Clock 3</a:t>
              </a:r>
              <a:endParaRPr b="0" i="0" sz="1400" u="none" cap="none" strike="noStrike">
                <a:solidFill>
                  <a:srgbClr val="000000"/>
                </a:solidFill>
                <a:latin typeface="Arial"/>
                <a:ea typeface="Arial"/>
                <a:cs typeface="Arial"/>
                <a:sym typeface="Arial"/>
              </a:endParaRPr>
            </a:p>
          </p:txBody>
        </p:sp>
      </p:grpSp>
      <p:cxnSp>
        <p:nvCxnSpPr>
          <p:cNvPr id="313" name="Google Shape;313;g3411148a538_0_8"/>
          <p:cNvCxnSpPr>
            <a:stCxn id="306" idx="0"/>
            <a:endCxn id="298" idx="2"/>
          </p:cNvCxnSpPr>
          <p:nvPr/>
        </p:nvCxnSpPr>
        <p:spPr>
          <a:xfrm flipH="1" rot="10800000">
            <a:off x="14834561" y="9109159"/>
            <a:ext cx="1173300" cy="1890000"/>
          </a:xfrm>
          <a:prstGeom prst="straightConnector1">
            <a:avLst/>
          </a:prstGeom>
          <a:noFill/>
          <a:ln cap="flat" cmpd="sng" w="19050">
            <a:solidFill>
              <a:schemeClr val="dk2"/>
            </a:solidFill>
            <a:prstDash val="solid"/>
            <a:round/>
            <a:headEnd len="med" w="med" type="stealth"/>
            <a:tailEnd len="sm" w="sm" type="none"/>
          </a:ln>
          <a:effectLst>
            <a:outerShdw blurRad="57150" rotWithShape="0" algn="bl" dir="5400000" dist="19050">
              <a:srgbClr val="000000">
                <a:alpha val="49803"/>
              </a:srgbClr>
            </a:outerShdw>
          </a:effectLst>
        </p:spPr>
      </p:cxnSp>
      <p:cxnSp>
        <p:nvCxnSpPr>
          <p:cNvPr id="314" name="Google Shape;314;g3411148a538_0_8"/>
          <p:cNvCxnSpPr>
            <a:stCxn id="306" idx="0"/>
            <a:endCxn id="301" idx="2"/>
          </p:cNvCxnSpPr>
          <p:nvPr/>
        </p:nvCxnSpPr>
        <p:spPr>
          <a:xfrm flipH="1" rot="10800000">
            <a:off x="14834561" y="9113059"/>
            <a:ext cx="4474800" cy="1886100"/>
          </a:xfrm>
          <a:prstGeom prst="straightConnector1">
            <a:avLst/>
          </a:prstGeom>
          <a:noFill/>
          <a:ln cap="flat" cmpd="sng" w="19050">
            <a:solidFill>
              <a:schemeClr val="accent5"/>
            </a:solidFill>
            <a:prstDash val="solid"/>
            <a:round/>
            <a:headEnd len="med" w="med" type="stealth"/>
            <a:tailEnd len="sm" w="sm" type="none"/>
          </a:ln>
          <a:effectLst>
            <a:outerShdw blurRad="57150" rotWithShape="0" algn="bl" dir="5400000" dist="19050">
              <a:srgbClr val="000000">
                <a:alpha val="49803"/>
              </a:srgbClr>
            </a:outerShdw>
          </a:effectLst>
        </p:spPr>
      </p:cxnSp>
      <p:cxnSp>
        <p:nvCxnSpPr>
          <p:cNvPr id="315" name="Google Shape;315;g3411148a538_0_8"/>
          <p:cNvCxnSpPr>
            <a:stCxn id="309" idx="0"/>
            <a:endCxn id="298" idx="2"/>
          </p:cNvCxnSpPr>
          <p:nvPr/>
        </p:nvCxnSpPr>
        <p:spPr>
          <a:xfrm rot="10800000">
            <a:off x="16007636" y="9109226"/>
            <a:ext cx="1825500" cy="1892400"/>
          </a:xfrm>
          <a:prstGeom prst="straightConnector1">
            <a:avLst/>
          </a:prstGeom>
          <a:noFill/>
          <a:ln cap="flat" cmpd="sng" w="19050">
            <a:solidFill>
              <a:schemeClr val="dk2"/>
            </a:solidFill>
            <a:prstDash val="solid"/>
            <a:round/>
            <a:headEnd len="med" w="med" type="stealth"/>
            <a:tailEnd len="sm" w="sm" type="none"/>
          </a:ln>
          <a:effectLst>
            <a:outerShdw blurRad="57150" rotWithShape="0" algn="bl" dir="5400000" dist="19050">
              <a:srgbClr val="000000">
                <a:alpha val="49803"/>
              </a:srgbClr>
            </a:outerShdw>
          </a:effectLst>
        </p:spPr>
      </p:cxnSp>
      <p:cxnSp>
        <p:nvCxnSpPr>
          <p:cNvPr id="316" name="Google Shape;316;g3411148a538_0_8"/>
          <p:cNvCxnSpPr>
            <a:stCxn id="312" idx="0"/>
            <a:endCxn id="298" idx="2"/>
          </p:cNvCxnSpPr>
          <p:nvPr/>
        </p:nvCxnSpPr>
        <p:spPr>
          <a:xfrm rot="10800000">
            <a:off x="16007711" y="9109220"/>
            <a:ext cx="5211000" cy="1892400"/>
          </a:xfrm>
          <a:prstGeom prst="straightConnector1">
            <a:avLst/>
          </a:prstGeom>
          <a:noFill/>
          <a:ln cap="flat" cmpd="sng" w="19050">
            <a:solidFill>
              <a:schemeClr val="dk2"/>
            </a:solidFill>
            <a:prstDash val="solid"/>
            <a:round/>
            <a:headEnd len="med" w="med" type="stealth"/>
            <a:tailEnd len="sm" w="sm" type="none"/>
          </a:ln>
          <a:effectLst>
            <a:outerShdw blurRad="57150" rotWithShape="0" algn="bl" dir="5400000" dist="19050">
              <a:srgbClr val="000000">
                <a:alpha val="49803"/>
              </a:srgbClr>
            </a:outerShdw>
          </a:effectLst>
        </p:spPr>
      </p:cxnSp>
      <p:cxnSp>
        <p:nvCxnSpPr>
          <p:cNvPr id="317" name="Google Shape;317;g3411148a538_0_8"/>
          <p:cNvCxnSpPr>
            <a:stCxn id="309" idx="0"/>
            <a:endCxn id="301" idx="2"/>
          </p:cNvCxnSpPr>
          <p:nvPr/>
        </p:nvCxnSpPr>
        <p:spPr>
          <a:xfrm flipH="1" rot="10800000">
            <a:off x="17833136" y="9113126"/>
            <a:ext cx="1476000" cy="1888500"/>
          </a:xfrm>
          <a:prstGeom prst="straightConnector1">
            <a:avLst/>
          </a:prstGeom>
          <a:noFill/>
          <a:ln cap="flat" cmpd="sng" w="19050">
            <a:solidFill>
              <a:schemeClr val="accent5"/>
            </a:solidFill>
            <a:prstDash val="solid"/>
            <a:round/>
            <a:headEnd len="med" w="med" type="stealth"/>
            <a:tailEnd len="sm" w="sm" type="none"/>
          </a:ln>
          <a:effectLst>
            <a:outerShdw blurRad="57150" rotWithShape="0" algn="bl" dir="5400000" dist="19050">
              <a:srgbClr val="000000">
                <a:alpha val="49803"/>
              </a:srgbClr>
            </a:outerShdw>
          </a:effectLst>
        </p:spPr>
      </p:cxnSp>
      <p:cxnSp>
        <p:nvCxnSpPr>
          <p:cNvPr id="318" name="Google Shape;318;g3411148a538_0_8"/>
          <p:cNvCxnSpPr>
            <a:stCxn id="312" idx="0"/>
            <a:endCxn id="301" idx="2"/>
          </p:cNvCxnSpPr>
          <p:nvPr/>
        </p:nvCxnSpPr>
        <p:spPr>
          <a:xfrm rot="10800000">
            <a:off x="19309211" y="9113120"/>
            <a:ext cx="1909500" cy="1888500"/>
          </a:xfrm>
          <a:prstGeom prst="straightConnector1">
            <a:avLst/>
          </a:prstGeom>
          <a:noFill/>
          <a:ln cap="flat" cmpd="sng" w="19050">
            <a:solidFill>
              <a:schemeClr val="accent5"/>
            </a:solidFill>
            <a:prstDash val="solid"/>
            <a:round/>
            <a:headEnd len="med" w="med" type="stealth"/>
            <a:tailEnd len="sm" w="sm" type="none"/>
          </a:ln>
          <a:effectLst>
            <a:outerShdw blurRad="57150" rotWithShape="0" algn="bl" dir="5400000" dist="19050">
              <a:srgbClr val="000000">
                <a:alpha val="49803"/>
              </a:srgbClr>
            </a:outerShdw>
          </a:effectLst>
        </p:spPr>
      </p:cxnSp>
      <p:grpSp>
        <p:nvGrpSpPr>
          <p:cNvPr id="319" name="Google Shape;319;g3411148a538_0_8"/>
          <p:cNvGrpSpPr/>
          <p:nvPr/>
        </p:nvGrpSpPr>
        <p:grpSpPr>
          <a:xfrm>
            <a:off x="11737702" y="8040245"/>
            <a:ext cx="2698271" cy="503596"/>
            <a:chOff x="9032098" y="8296722"/>
            <a:chExt cx="3491100" cy="726900"/>
          </a:xfrm>
        </p:grpSpPr>
        <p:sp>
          <p:nvSpPr>
            <p:cNvPr id="320" name="Google Shape;320;g3411148a538_0_8"/>
            <p:cNvSpPr/>
            <p:nvPr/>
          </p:nvSpPr>
          <p:spPr>
            <a:xfrm rot="5400000">
              <a:off x="10414198" y="6914622"/>
              <a:ext cx="726900" cy="3491100"/>
            </a:xfrm>
            <a:prstGeom prst="roundRect">
              <a:avLst>
                <a:gd fmla="val 16667" name="adj"/>
              </a:avLst>
            </a:prstGeom>
            <a:solidFill>
              <a:srgbClr val="00A0C8"/>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3411148a538_0_8"/>
            <p:cNvSpPr txBox="1"/>
            <p:nvPr/>
          </p:nvSpPr>
          <p:spPr>
            <a:xfrm>
              <a:off x="9067662" y="8332192"/>
              <a:ext cx="3420000" cy="655800"/>
            </a:xfrm>
            <a:prstGeom prst="rect">
              <a:avLst/>
            </a:prstGeom>
            <a:noFill/>
            <a:ln>
              <a:noFill/>
            </a:ln>
            <a:effectLst>
              <a:outerShdw blurRad="57150" rotWithShape="0" algn="bl" dir="5400000" dist="19050">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PPS/10MHz Distribution</a:t>
              </a:r>
              <a:endParaRPr b="0" i="0" sz="1400" u="none" cap="none" strike="noStrike">
                <a:solidFill>
                  <a:srgbClr val="000000"/>
                </a:solidFill>
                <a:latin typeface="Arial"/>
                <a:ea typeface="Arial"/>
                <a:cs typeface="Arial"/>
                <a:sym typeface="Arial"/>
              </a:endParaRPr>
            </a:p>
          </p:txBody>
        </p:sp>
      </p:grpSp>
      <p:grpSp>
        <p:nvGrpSpPr>
          <p:cNvPr id="322" name="Google Shape;322;g3411148a538_0_8"/>
          <p:cNvGrpSpPr/>
          <p:nvPr/>
        </p:nvGrpSpPr>
        <p:grpSpPr>
          <a:xfrm>
            <a:off x="20947100" y="8040253"/>
            <a:ext cx="2698271" cy="503596"/>
            <a:chOff x="9032098" y="8296722"/>
            <a:chExt cx="3491100" cy="726900"/>
          </a:xfrm>
        </p:grpSpPr>
        <p:sp>
          <p:nvSpPr>
            <p:cNvPr id="323" name="Google Shape;323;g3411148a538_0_8"/>
            <p:cNvSpPr/>
            <p:nvPr/>
          </p:nvSpPr>
          <p:spPr>
            <a:xfrm rot="5400000">
              <a:off x="10414198" y="6914622"/>
              <a:ext cx="726900" cy="3491100"/>
            </a:xfrm>
            <a:prstGeom prst="roundRect">
              <a:avLst>
                <a:gd fmla="val 16667" name="adj"/>
              </a:avLst>
            </a:prstGeom>
            <a:solidFill>
              <a:srgbClr val="00A0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3411148a538_0_8"/>
            <p:cNvSpPr txBox="1"/>
            <p:nvPr/>
          </p:nvSpPr>
          <p:spPr>
            <a:xfrm>
              <a:off x="9067662" y="8332192"/>
              <a:ext cx="3420000" cy="655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it-IT" sz="1400" u="none" cap="none" strike="noStrike">
                  <a:solidFill>
                    <a:srgbClr val="FFFFFF"/>
                  </a:solidFill>
                  <a:latin typeface="Arial"/>
                  <a:ea typeface="Arial"/>
                  <a:cs typeface="Arial"/>
                  <a:sym typeface="Arial"/>
                </a:rPr>
                <a:t>PPS/10MHz Distribution</a:t>
              </a:r>
              <a:endParaRPr b="0" i="0" sz="1400" u="none" cap="none" strike="noStrike">
                <a:solidFill>
                  <a:srgbClr val="000000"/>
                </a:solidFill>
                <a:latin typeface="Arial"/>
                <a:ea typeface="Arial"/>
                <a:cs typeface="Arial"/>
                <a:sym typeface="Arial"/>
              </a:endParaRPr>
            </a:p>
          </p:txBody>
        </p:sp>
      </p:grpSp>
      <p:pic>
        <p:nvPicPr>
          <p:cNvPr id="325" name="Google Shape;325;g3411148a538_0_8" title="satellite-icon-isolated-on-white-background-vector-53323986.jpg"/>
          <p:cNvPicPr preferRelativeResize="0"/>
          <p:nvPr/>
        </p:nvPicPr>
        <p:blipFill rotWithShape="1">
          <a:blip r:embed="rId3">
            <a:alphaModFix/>
          </a:blip>
          <a:srcRect b="0" l="0" r="0" t="0"/>
          <a:stretch/>
        </p:blipFill>
        <p:spPr>
          <a:xfrm rot="5400000">
            <a:off x="20181701" y="4353803"/>
            <a:ext cx="710697" cy="637042"/>
          </a:xfrm>
          <a:prstGeom prst="rect">
            <a:avLst/>
          </a:prstGeom>
          <a:noFill/>
          <a:ln>
            <a:noFill/>
          </a:ln>
        </p:spPr>
      </p:pic>
      <p:pic>
        <p:nvPicPr>
          <p:cNvPr id="326" name="Google Shape;326;g3411148a538_0_8" title="satellite-icon-isolated-on-white-background-vector-53323986.jpg"/>
          <p:cNvPicPr preferRelativeResize="0"/>
          <p:nvPr/>
        </p:nvPicPr>
        <p:blipFill rotWithShape="1">
          <a:blip r:embed="rId3">
            <a:alphaModFix/>
          </a:blip>
          <a:srcRect b="0" l="0" r="0" t="0"/>
          <a:stretch/>
        </p:blipFill>
        <p:spPr>
          <a:xfrm rot="5400000">
            <a:off x="16865722" y="4353803"/>
            <a:ext cx="710697" cy="637042"/>
          </a:xfrm>
          <a:prstGeom prst="rect">
            <a:avLst/>
          </a:prstGeom>
          <a:noFill/>
          <a:ln>
            <a:noFill/>
          </a:ln>
        </p:spPr>
      </p:pic>
      <p:pic>
        <p:nvPicPr>
          <p:cNvPr id="327" name="Google Shape;327;g3411148a538_0_8" title="1_7-Pj7Ejme8p6aMqylSDbqA.jpg"/>
          <p:cNvPicPr preferRelativeResize="0"/>
          <p:nvPr/>
        </p:nvPicPr>
        <p:blipFill rotWithShape="1">
          <a:blip r:embed="rId4">
            <a:alphaModFix/>
          </a:blip>
          <a:srcRect b="0" l="0" r="0" t="0"/>
          <a:stretch/>
        </p:blipFill>
        <p:spPr>
          <a:xfrm>
            <a:off x="1884675" y="4002113"/>
            <a:ext cx="9144000" cy="6753225"/>
          </a:xfrm>
          <a:prstGeom prst="rect">
            <a:avLst/>
          </a:prstGeom>
          <a:noFill/>
          <a:ln>
            <a:noFill/>
          </a:ln>
        </p:spPr>
      </p:pic>
      <p:cxnSp>
        <p:nvCxnSpPr>
          <p:cNvPr id="328" name="Google Shape;328;g3411148a538_0_8"/>
          <p:cNvCxnSpPr>
            <a:stCxn id="301" idx="1"/>
            <a:endCxn id="290" idx="3"/>
          </p:cNvCxnSpPr>
          <p:nvPr/>
        </p:nvCxnSpPr>
        <p:spPr>
          <a:xfrm rot="10800000">
            <a:off x="17192275" y="7759366"/>
            <a:ext cx="795300" cy="1126500"/>
          </a:xfrm>
          <a:prstGeom prst="bentConnector3">
            <a:avLst>
              <a:gd fmla="val 49991" name="adj1"/>
            </a:avLst>
          </a:prstGeom>
          <a:noFill/>
          <a:ln cap="flat" cmpd="sng" w="19050">
            <a:solidFill>
              <a:schemeClr val="dk2"/>
            </a:solidFill>
            <a:prstDash val="solid"/>
            <a:round/>
            <a:headEnd len="med" w="med" type="stealth"/>
            <a:tailEnd len="sm" w="sm" type="none"/>
          </a:ln>
          <a:effectLst>
            <a:outerShdw blurRad="57150" rotWithShape="0" algn="bl" dir="5400000" dist="19050">
              <a:srgbClr val="000000">
                <a:alpha val="49803"/>
              </a:srgbClr>
            </a:outerShdw>
          </a:effectLst>
        </p:spPr>
      </p:cxnSp>
      <p:cxnSp>
        <p:nvCxnSpPr>
          <p:cNvPr id="329" name="Google Shape;329;g3411148a538_0_8"/>
          <p:cNvCxnSpPr>
            <a:stCxn id="290" idx="1"/>
            <a:endCxn id="321" idx="0"/>
          </p:cNvCxnSpPr>
          <p:nvPr/>
        </p:nvCxnSpPr>
        <p:spPr>
          <a:xfrm flipH="1">
            <a:off x="13086921" y="7759258"/>
            <a:ext cx="1736100" cy="305700"/>
          </a:xfrm>
          <a:prstGeom prst="bentConnector2">
            <a:avLst/>
          </a:prstGeom>
          <a:noFill/>
          <a:ln cap="flat" cmpd="sng" w="19050">
            <a:solidFill>
              <a:schemeClr val="dk2"/>
            </a:solidFill>
            <a:prstDash val="solid"/>
            <a:round/>
            <a:headEnd len="sm" w="sm" type="none"/>
            <a:tailEnd len="sm" w="sm" type="none"/>
          </a:ln>
        </p:spPr>
      </p:cxnSp>
      <p:cxnSp>
        <p:nvCxnSpPr>
          <p:cNvPr id="330" name="Google Shape;330;g3411148a538_0_8"/>
          <p:cNvCxnSpPr>
            <a:stCxn id="245" idx="3"/>
            <a:endCxn id="324" idx="0"/>
          </p:cNvCxnSpPr>
          <p:nvPr/>
        </p:nvCxnSpPr>
        <p:spPr>
          <a:xfrm>
            <a:off x="20493885" y="7759267"/>
            <a:ext cx="1802400" cy="305700"/>
          </a:xfrm>
          <a:prstGeom prst="bentConnector2">
            <a:avLst/>
          </a:prstGeom>
          <a:noFill/>
          <a:ln cap="flat" cmpd="sng" w="19050">
            <a:solidFill>
              <a:schemeClr val="dk2"/>
            </a:solidFill>
            <a:prstDash val="solid"/>
            <a:round/>
            <a:headEnd len="sm" w="sm" type="none"/>
            <a:tailEnd len="sm" w="sm" type="none"/>
          </a:ln>
        </p:spPr>
      </p:cxnSp>
      <p:cxnSp>
        <p:nvCxnSpPr>
          <p:cNvPr id="331" name="Google Shape;331;g3411148a538_0_8"/>
          <p:cNvCxnSpPr>
            <a:stCxn id="298" idx="3"/>
            <a:endCxn id="245" idx="1"/>
          </p:cNvCxnSpPr>
          <p:nvPr/>
        </p:nvCxnSpPr>
        <p:spPr>
          <a:xfrm flipH="1" rot="10800000">
            <a:off x="17329418" y="7759226"/>
            <a:ext cx="795000" cy="1122900"/>
          </a:xfrm>
          <a:prstGeom prst="bentConnector3">
            <a:avLst>
              <a:gd fmla="val 50004" name="adj1"/>
            </a:avLst>
          </a:prstGeom>
          <a:noFill/>
          <a:ln cap="flat" cmpd="sng" w="19050">
            <a:solidFill>
              <a:schemeClr val="dk2"/>
            </a:solidFill>
            <a:prstDash val="solid"/>
            <a:round/>
            <a:headEnd len="med" w="med" type="stealth"/>
            <a:tailEnd len="sm" w="sm" type="none"/>
          </a:ln>
          <a:effectLst>
            <a:outerShdw blurRad="57150" rotWithShape="0" algn="bl" dir="5400000" dist="19050">
              <a:srgbClr val="000000">
                <a:alpha val="49803"/>
              </a:srgbClr>
            </a:outerShdw>
          </a:effectLst>
        </p:spPr>
      </p:cxnSp>
      <p:sp>
        <p:nvSpPr>
          <p:cNvPr id="332" name="Google Shape;332;g3411148a538_0_8"/>
          <p:cNvSpPr/>
          <p:nvPr/>
        </p:nvSpPr>
        <p:spPr>
          <a:xfrm>
            <a:off x="14197677" y="2234350"/>
            <a:ext cx="6784500" cy="1137300"/>
          </a:xfrm>
          <a:prstGeom prst="rect">
            <a:avLst/>
          </a:prstGeom>
          <a:noFill/>
          <a:ln>
            <a:noFill/>
          </a:ln>
        </p:spPr>
        <p:txBody>
          <a:bodyPr anchorCtr="0" anchor="t" bIns="60825" lIns="60825" spcFirstLastPara="1" rIns="60825" wrap="square" tIns="60825">
            <a:noAutofit/>
          </a:bodyPr>
          <a:lstStyle/>
          <a:p>
            <a:pPr indent="0" lvl="0" marL="0" marR="0" rtl="0" algn="ctr">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Struttura gerarchica PTP </a:t>
            </a:r>
            <a:endParaRPr b="0" i="0" sz="2900" u="none" cap="none" strike="noStrike">
              <a:solidFill>
                <a:schemeClr val="dk1"/>
              </a:solidFill>
              <a:latin typeface="Arial"/>
              <a:ea typeface="Arial"/>
              <a:cs typeface="Arial"/>
              <a:sym typeface="Arial"/>
            </a:endParaRPr>
          </a:p>
          <a:p>
            <a:pPr indent="0" lvl="0" marL="0" marR="0" rtl="0" algn="ctr">
              <a:lnSpc>
                <a:spcPct val="120000"/>
              </a:lnSpc>
              <a:spcBef>
                <a:spcPts val="1500"/>
              </a:spcBef>
              <a:spcAft>
                <a:spcPts val="0"/>
              </a:spcAft>
              <a:buClr>
                <a:srgbClr val="000000"/>
              </a:buClr>
              <a:buSzPts val="3400"/>
              <a:buFont typeface="Arial"/>
              <a:buNone/>
            </a:pPr>
            <a:r>
              <a:t/>
            </a:r>
            <a:endParaRPr b="1" i="0" sz="3400" u="none" cap="none" strike="noStrike">
              <a:solidFill>
                <a:srgbClr val="AF0002"/>
              </a:solidFill>
              <a:latin typeface="Raleway"/>
              <a:ea typeface="Raleway"/>
              <a:cs typeface="Raleway"/>
              <a:sym typeface="Raleway"/>
            </a:endParaRPr>
          </a:p>
        </p:txBody>
      </p:sp>
      <p:pic>
        <p:nvPicPr>
          <p:cNvPr descr="05_Main-logo.png" id="333" name="Google Shape;333;g3411148a538_0_8"/>
          <p:cNvPicPr preferRelativeResize="0"/>
          <p:nvPr/>
        </p:nvPicPr>
        <p:blipFill rotWithShape="1">
          <a:blip r:embed="rId5">
            <a:alphaModFix/>
          </a:blip>
          <a:srcRect b="0" l="0" r="0" t="0"/>
          <a:stretch/>
        </p:blipFill>
        <p:spPr>
          <a:xfrm>
            <a:off x="21108951" y="736199"/>
            <a:ext cx="2620027" cy="1453326"/>
          </a:xfrm>
          <a:prstGeom prst="rect">
            <a:avLst/>
          </a:prstGeom>
          <a:noFill/>
          <a:ln>
            <a:noFill/>
          </a:ln>
        </p:spPr>
      </p:pic>
      <p:sp>
        <p:nvSpPr>
          <p:cNvPr id="334" name="Google Shape;334;g3411148a538_0_8"/>
          <p:cNvSpPr txBox="1"/>
          <p:nvPr/>
        </p:nvSpPr>
        <p:spPr>
          <a:xfrm>
            <a:off x="3627175" y="12043975"/>
            <a:ext cx="4854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IT" sz="3600">
                <a:solidFill>
                  <a:schemeClr val="dk1"/>
                </a:solidFill>
                <a:latin typeface="Raleway"/>
                <a:ea typeface="Raleway"/>
                <a:cs typeface="Raleway"/>
                <a:sym typeface="Raleway"/>
              </a:rPr>
              <a:t>RFC 5905</a:t>
            </a:r>
            <a:endParaRPr b="1" sz="3600">
              <a:solidFill>
                <a:schemeClr val="dk1"/>
              </a:solidFill>
              <a:latin typeface="Raleway"/>
              <a:ea typeface="Raleway"/>
              <a:cs typeface="Raleway"/>
              <a:sym typeface="Raleway"/>
            </a:endParaRPr>
          </a:p>
        </p:txBody>
      </p:sp>
      <p:sp>
        <p:nvSpPr>
          <p:cNvPr id="335" name="Google Shape;335;g3411148a538_0_8"/>
          <p:cNvSpPr txBox="1"/>
          <p:nvPr/>
        </p:nvSpPr>
        <p:spPr>
          <a:xfrm>
            <a:off x="15162775" y="12070600"/>
            <a:ext cx="4854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IT" sz="3600">
                <a:solidFill>
                  <a:schemeClr val="dk1"/>
                </a:solidFill>
                <a:latin typeface="Raleway"/>
                <a:ea typeface="Raleway"/>
                <a:cs typeface="Raleway"/>
                <a:sym typeface="Raleway"/>
              </a:rPr>
              <a:t>IEEE 1588-2019</a:t>
            </a:r>
            <a:endParaRPr b="1" sz="3600">
              <a:solidFill>
                <a:schemeClr val="dk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grpSp>
        <p:nvGrpSpPr>
          <p:cNvPr id="340" name="Google Shape;340;p8"/>
          <p:cNvGrpSpPr/>
          <p:nvPr/>
        </p:nvGrpSpPr>
        <p:grpSpPr>
          <a:xfrm>
            <a:off x="-12940" y="-12846"/>
            <a:ext cx="1188600" cy="13752000"/>
            <a:chOff x="-12940" y="-12846"/>
            <a:chExt cx="1188600" cy="13752000"/>
          </a:xfrm>
        </p:grpSpPr>
        <p:sp>
          <p:nvSpPr>
            <p:cNvPr id="341" name="Google Shape;341;p8"/>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8"/>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sp>
        <p:nvSpPr>
          <p:cNvPr id="343" name="Google Shape;343;p8"/>
          <p:cNvSpPr/>
          <p:nvPr/>
        </p:nvSpPr>
        <p:spPr>
          <a:xfrm>
            <a:off x="289640" y="12350880"/>
            <a:ext cx="576000" cy="432000"/>
          </a:xfrm>
          <a:prstGeom prst="rect">
            <a:avLst/>
          </a:prstGeom>
          <a:noFill/>
          <a:ln>
            <a:noFill/>
          </a:ln>
        </p:spPr>
        <p:txBody>
          <a:bodyPr anchorCtr="0" anchor="t" bIns="60825" lIns="60825" spcFirstLastPara="1" rIns="60825" wrap="square" tIns="60825">
            <a:spAutoFit/>
          </a:bodyPr>
          <a:lstStyle/>
          <a:p>
            <a:pPr indent="0" lvl="0" marL="0" marR="0" rtl="0" algn="l">
              <a:lnSpc>
                <a:spcPct val="100000"/>
              </a:lnSpc>
              <a:spcBef>
                <a:spcPts val="0"/>
              </a:spcBef>
              <a:spcAft>
                <a:spcPts val="0"/>
              </a:spcAft>
              <a:buClr>
                <a:srgbClr val="000000"/>
              </a:buClr>
              <a:buSzPts val="2000"/>
              <a:buFont typeface="Arial"/>
              <a:buNone/>
            </a:pPr>
            <a:r>
              <a:rPr b="0" i="0" lang="it-IT" sz="2000" u="none" cap="none" strike="noStrike">
                <a:solidFill>
                  <a:srgbClr val="AF0002"/>
                </a:solidFill>
                <a:latin typeface="Raleway Black"/>
                <a:ea typeface="Raleway Black"/>
                <a:cs typeface="Raleway Black"/>
                <a:sym typeface="Raleway Black"/>
              </a:rPr>
              <a:t>9</a:t>
            </a:r>
            <a:endParaRPr b="0" i="0" sz="2000" u="none" cap="none" strike="noStrike">
              <a:solidFill>
                <a:schemeClr val="dk1"/>
              </a:solidFill>
              <a:latin typeface="Arial"/>
              <a:ea typeface="Arial"/>
              <a:cs typeface="Arial"/>
              <a:sym typeface="Arial"/>
            </a:endParaRPr>
          </a:p>
        </p:txBody>
      </p:sp>
      <p:sp>
        <p:nvSpPr>
          <p:cNvPr id="344" name="Google Shape;344;p8"/>
          <p:cNvSpPr/>
          <p:nvPr/>
        </p:nvSpPr>
        <p:spPr>
          <a:xfrm>
            <a:off x="2176550" y="4154175"/>
            <a:ext cx="8608800" cy="4797900"/>
          </a:xfrm>
          <a:prstGeom prst="rect">
            <a:avLst/>
          </a:prstGeom>
          <a:noFill/>
          <a:ln>
            <a:noFill/>
          </a:ln>
        </p:spPr>
        <p:txBody>
          <a:bodyPr anchorCtr="0" anchor="ctr" bIns="76300" lIns="76300" spcFirstLastPara="1" rIns="76300" wrap="square" tIns="76300">
            <a:noAutofit/>
          </a:bodyPr>
          <a:lstStyle/>
          <a:p>
            <a:pPr indent="0" lvl="0" marL="0" marR="0" rtl="0" algn="l">
              <a:lnSpc>
                <a:spcPct val="150000"/>
              </a:lnSpc>
              <a:spcBef>
                <a:spcPts val="0"/>
              </a:spcBef>
              <a:spcAft>
                <a:spcPts val="0"/>
              </a:spcAft>
              <a:buClr>
                <a:srgbClr val="000000"/>
              </a:buClr>
              <a:buSzPts val="3300"/>
              <a:buFont typeface="Arial"/>
              <a:buNone/>
            </a:pPr>
            <a:r>
              <a:rPr b="0" i="0" lang="it-IT" sz="3300" u="none" cap="none" strike="noStrike">
                <a:solidFill>
                  <a:schemeClr val="dk1"/>
                </a:solidFill>
                <a:latin typeface="Raleway"/>
                <a:ea typeface="Raleway"/>
                <a:cs typeface="Raleway"/>
                <a:sym typeface="Raleway"/>
              </a:rPr>
              <a:t>Possibili problemi dovuti a:</a:t>
            </a:r>
            <a:endParaRPr b="0" i="0" sz="3300" u="none" cap="none" strike="noStrike">
              <a:solidFill>
                <a:schemeClr val="dk1"/>
              </a:solidFill>
              <a:latin typeface="Raleway"/>
              <a:ea typeface="Raleway"/>
              <a:cs typeface="Raleway"/>
              <a:sym typeface="Raleway"/>
            </a:endParaRPr>
          </a:p>
          <a:p>
            <a:pPr indent="-438150" lvl="0" marL="457200" marR="0" rtl="0" algn="l">
              <a:lnSpc>
                <a:spcPct val="115000"/>
              </a:lnSpc>
              <a:spcBef>
                <a:spcPts val="0"/>
              </a:spcBef>
              <a:spcAft>
                <a:spcPts val="0"/>
              </a:spcAft>
              <a:buClr>
                <a:schemeClr val="dk1"/>
              </a:buClr>
              <a:buSzPts val="3300"/>
              <a:buFont typeface="Raleway"/>
              <a:buChar char="●"/>
            </a:pPr>
            <a:r>
              <a:rPr b="1" i="0" lang="it-IT" sz="3300" u="none" cap="none" strike="noStrike">
                <a:solidFill>
                  <a:schemeClr val="dk1"/>
                </a:solidFill>
                <a:latin typeface="Raleway"/>
                <a:ea typeface="Raleway"/>
                <a:cs typeface="Raleway"/>
                <a:sym typeface="Raleway"/>
              </a:rPr>
              <a:t>DDoS attacks</a:t>
            </a:r>
            <a:endParaRPr b="1" i="0" sz="1400" u="none" cap="none" strike="noStrike">
              <a:solidFill>
                <a:srgbClr val="000000"/>
              </a:solidFill>
              <a:latin typeface="Arial"/>
              <a:ea typeface="Arial"/>
              <a:cs typeface="Arial"/>
              <a:sym typeface="Arial"/>
            </a:endParaRPr>
          </a:p>
          <a:p>
            <a:pPr indent="-438150" lvl="0" marL="457200" marR="0" rtl="0" algn="l">
              <a:lnSpc>
                <a:spcPct val="115000"/>
              </a:lnSpc>
              <a:spcBef>
                <a:spcPts val="1000"/>
              </a:spcBef>
              <a:spcAft>
                <a:spcPts val="0"/>
              </a:spcAft>
              <a:buClr>
                <a:schemeClr val="dk1"/>
              </a:buClr>
              <a:buSzPts val="3300"/>
              <a:buFont typeface="Raleway"/>
              <a:buChar char="●"/>
            </a:pPr>
            <a:r>
              <a:rPr b="1" i="0" lang="it-IT" sz="3300" u="none" cap="none" strike="noStrike">
                <a:solidFill>
                  <a:schemeClr val="dk1"/>
                </a:solidFill>
                <a:latin typeface="Raleway"/>
                <a:ea typeface="Raleway"/>
                <a:cs typeface="Raleway"/>
                <a:sym typeface="Raleway"/>
              </a:rPr>
              <a:t>IP spoofing e manipulation</a:t>
            </a:r>
            <a:r>
              <a:rPr b="0" i="0" lang="it-IT" sz="3300" u="none" cap="none" strike="noStrike">
                <a:solidFill>
                  <a:schemeClr val="dk1"/>
                </a:solidFill>
                <a:latin typeface="Raleway"/>
                <a:ea typeface="Raleway"/>
                <a:cs typeface="Raleway"/>
                <a:sym typeface="Raleway"/>
              </a:rPr>
              <a:t>, poiché basato su UDP</a:t>
            </a:r>
            <a:endParaRPr b="0" i="0" sz="3300" u="none" cap="none" strike="noStrike">
              <a:solidFill>
                <a:schemeClr val="dk1"/>
              </a:solidFill>
              <a:latin typeface="Raleway"/>
              <a:ea typeface="Raleway"/>
              <a:cs typeface="Raleway"/>
              <a:sym typeface="Raleway"/>
            </a:endParaRPr>
          </a:p>
          <a:p>
            <a:pPr indent="-438150" lvl="0" marL="457200" marR="0" rtl="0" algn="l">
              <a:lnSpc>
                <a:spcPct val="115000"/>
              </a:lnSpc>
              <a:spcBef>
                <a:spcPts val="1000"/>
              </a:spcBef>
              <a:spcAft>
                <a:spcPts val="0"/>
              </a:spcAft>
              <a:buClr>
                <a:schemeClr val="dk1"/>
              </a:buClr>
              <a:buSzPts val="3300"/>
              <a:buFont typeface="Raleway"/>
              <a:buChar char="●"/>
            </a:pPr>
            <a:r>
              <a:rPr b="1" i="0" lang="it-IT" sz="3300" u="none" cap="none" strike="noStrike">
                <a:solidFill>
                  <a:schemeClr val="dk1"/>
                </a:solidFill>
                <a:latin typeface="Raleway"/>
                <a:ea typeface="Raleway"/>
                <a:cs typeface="Raleway"/>
                <a:sym typeface="Raleway"/>
              </a:rPr>
              <a:t>Traffic amplification </a:t>
            </a:r>
            <a:endParaRPr b="0" i="0" sz="3300" u="none" cap="none" strike="noStrike">
              <a:solidFill>
                <a:schemeClr val="dk1"/>
              </a:solidFill>
              <a:latin typeface="Raleway"/>
              <a:ea typeface="Raleway"/>
              <a:cs typeface="Raleway"/>
              <a:sym typeface="Raleway"/>
            </a:endParaRPr>
          </a:p>
          <a:p>
            <a:pPr indent="-438150" lvl="0" marL="457200" marR="0" rtl="0" algn="l">
              <a:lnSpc>
                <a:spcPct val="115000"/>
              </a:lnSpc>
              <a:spcBef>
                <a:spcPts val="1000"/>
              </a:spcBef>
              <a:spcAft>
                <a:spcPts val="1000"/>
              </a:spcAft>
              <a:buClr>
                <a:schemeClr val="dk1"/>
              </a:buClr>
              <a:buSzPts val="3300"/>
              <a:buFont typeface="Raleway"/>
              <a:buChar char="●"/>
            </a:pPr>
            <a:r>
              <a:rPr b="1" i="0" lang="it-IT" sz="3300" u="none" cap="none" strike="noStrike">
                <a:solidFill>
                  <a:schemeClr val="dk1"/>
                </a:solidFill>
                <a:latin typeface="Raleway"/>
                <a:ea typeface="Raleway"/>
                <a:cs typeface="Raleway"/>
                <a:sym typeface="Raleway"/>
              </a:rPr>
              <a:t>Vulnerabilità software</a:t>
            </a:r>
            <a:endParaRPr b="1" i="0" sz="1400" u="none" cap="none" strike="noStrike">
              <a:solidFill>
                <a:srgbClr val="000000"/>
              </a:solidFill>
              <a:latin typeface="Arial"/>
              <a:ea typeface="Arial"/>
              <a:cs typeface="Arial"/>
              <a:sym typeface="Arial"/>
            </a:endParaRPr>
          </a:p>
        </p:txBody>
      </p:sp>
      <p:grpSp>
        <p:nvGrpSpPr>
          <p:cNvPr id="345" name="Google Shape;345;p8"/>
          <p:cNvGrpSpPr/>
          <p:nvPr/>
        </p:nvGrpSpPr>
        <p:grpSpPr>
          <a:xfrm>
            <a:off x="11634289" y="3098637"/>
            <a:ext cx="11841554" cy="8094822"/>
            <a:chOff x="12969449" y="3200202"/>
            <a:chExt cx="7767500" cy="4660500"/>
          </a:xfrm>
        </p:grpSpPr>
        <p:pic>
          <p:nvPicPr>
            <p:cNvPr id="346" name="Google Shape;346;p8"/>
            <p:cNvPicPr preferRelativeResize="0"/>
            <p:nvPr/>
          </p:nvPicPr>
          <p:blipFill rotWithShape="1">
            <a:blip r:embed="rId3">
              <a:alphaModFix/>
            </a:blip>
            <a:srcRect b="0" l="0" r="0" t="0"/>
            <a:stretch/>
          </p:blipFill>
          <p:spPr>
            <a:xfrm>
              <a:off x="12969449" y="3200202"/>
              <a:ext cx="7767500" cy="4660500"/>
            </a:xfrm>
            <a:prstGeom prst="rect">
              <a:avLst/>
            </a:prstGeom>
            <a:noFill/>
            <a:ln>
              <a:noFill/>
            </a:ln>
          </p:spPr>
        </p:pic>
        <p:sp>
          <p:nvSpPr>
            <p:cNvPr id="347" name="Google Shape;347;p8"/>
            <p:cNvSpPr/>
            <p:nvPr/>
          </p:nvSpPr>
          <p:spPr>
            <a:xfrm>
              <a:off x="14617500" y="3235400"/>
              <a:ext cx="4220400" cy="432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8" name="Google Shape;348;p8"/>
          <p:cNvSpPr txBox="1"/>
          <p:nvPr/>
        </p:nvSpPr>
        <p:spPr>
          <a:xfrm>
            <a:off x="3139850" y="10282350"/>
            <a:ext cx="6682200" cy="2625900"/>
          </a:xfrm>
          <a:prstGeom prst="rect">
            <a:avLst/>
          </a:prstGeom>
          <a:noFill/>
          <a:ln cap="flat" cmpd="sng" w="19050">
            <a:solidFill>
              <a:srgbClr val="AE020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it-IT" sz="2800" u="none" cap="none" strike="noStrike">
                <a:solidFill>
                  <a:srgbClr val="AE0202"/>
                </a:solidFill>
                <a:latin typeface="Raleway"/>
                <a:ea typeface="Raleway"/>
                <a:cs typeface="Raleway"/>
                <a:sym typeface="Raleway"/>
              </a:rPr>
              <a:t>Strategie di mitigazione</a:t>
            </a:r>
            <a:endParaRPr b="1" i="0" sz="2800" u="none" cap="none" strike="noStrike">
              <a:solidFill>
                <a:srgbClr val="AE020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AE0202"/>
              </a:solidFill>
              <a:latin typeface="Raleway"/>
              <a:ea typeface="Raleway"/>
              <a:cs typeface="Raleway"/>
              <a:sym typeface="Raleway"/>
            </a:endParaRPr>
          </a:p>
          <a:p>
            <a:pPr indent="0" lvl="0" marL="457200" marR="0" rtl="0" algn="ctr">
              <a:lnSpc>
                <a:spcPct val="115000"/>
              </a:lnSpc>
              <a:spcBef>
                <a:spcPts val="0"/>
              </a:spcBef>
              <a:spcAft>
                <a:spcPts val="0"/>
              </a:spcAft>
              <a:buClr>
                <a:srgbClr val="000000"/>
              </a:buClr>
              <a:buSzPts val="2800"/>
              <a:buFont typeface="Arial"/>
              <a:buNone/>
            </a:pPr>
            <a:r>
              <a:rPr b="0" i="0" lang="it-IT" sz="2800" u="none" cap="none" strike="noStrike">
                <a:solidFill>
                  <a:schemeClr val="dk1"/>
                </a:solidFill>
                <a:latin typeface="Raleway"/>
                <a:ea typeface="Raleway"/>
                <a:cs typeface="Raleway"/>
                <a:sym typeface="Raleway"/>
              </a:rPr>
              <a:t>IP Access list</a:t>
            </a:r>
            <a:endParaRPr b="0" i="0" sz="2800" u="none" cap="none" strike="noStrike">
              <a:solidFill>
                <a:schemeClr val="dk1"/>
              </a:solidFill>
              <a:latin typeface="Raleway"/>
              <a:ea typeface="Raleway"/>
              <a:cs typeface="Raleway"/>
              <a:sym typeface="Raleway"/>
            </a:endParaRPr>
          </a:p>
          <a:p>
            <a:pPr indent="0" lvl="0" marL="457200" marR="0" rtl="0" algn="ctr">
              <a:lnSpc>
                <a:spcPct val="115000"/>
              </a:lnSpc>
              <a:spcBef>
                <a:spcPts val="0"/>
              </a:spcBef>
              <a:spcAft>
                <a:spcPts val="0"/>
              </a:spcAft>
              <a:buClr>
                <a:srgbClr val="000000"/>
              </a:buClr>
              <a:buSzPts val="2800"/>
              <a:buFont typeface="Arial"/>
              <a:buNone/>
            </a:pPr>
            <a:r>
              <a:rPr b="0" i="0" lang="it-IT" sz="2800" u="none" cap="none" strike="noStrike">
                <a:solidFill>
                  <a:schemeClr val="dk1"/>
                </a:solidFill>
                <a:latin typeface="Raleway"/>
                <a:ea typeface="Raleway"/>
                <a:cs typeface="Raleway"/>
                <a:sym typeface="Raleway"/>
              </a:rPr>
              <a:t>Implementazione NTS</a:t>
            </a:r>
            <a:endParaRPr b="0" i="0" sz="2800" u="none" cap="none" strike="noStrike">
              <a:solidFill>
                <a:schemeClr val="dk1"/>
              </a:solidFill>
              <a:latin typeface="Raleway"/>
              <a:ea typeface="Raleway"/>
              <a:cs typeface="Raleway"/>
              <a:sym typeface="Raleway"/>
            </a:endParaRPr>
          </a:p>
        </p:txBody>
      </p:sp>
      <p:cxnSp>
        <p:nvCxnSpPr>
          <p:cNvPr id="349" name="Google Shape;349;p8"/>
          <p:cNvCxnSpPr/>
          <p:nvPr/>
        </p:nvCxnSpPr>
        <p:spPr>
          <a:xfrm flipH="1">
            <a:off x="6466400" y="8952075"/>
            <a:ext cx="29100" cy="1122000"/>
          </a:xfrm>
          <a:prstGeom prst="straightConnector1">
            <a:avLst/>
          </a:prstGeom>
          <a:noFill/>
          <a:ln cap="flat" cmpd="sng" w="38100">
            <a:solidFill>
              <a:srgbClr val="AE0202"/>
            </a:solidFill>
            <a:prstDash val="solid"/>
            <a:round/>
            <a:headEnd len="sm" w="sm" type="none"/>
            <a:tailEnd len="med" w="med" type="triangle"/>
          </a:ln>
        </p:spPr>
      </p:cxnSp>
      <p:sp>
        <p:nvSpPr>
          <p:cNvPr id="350" name="Google Shape;350;p8"/>
          <p:cNvSpPr/>
          <p:nvPr/>
        </p:nvSpPr>
        <p:spPr>
          <a:xfrm>
            <a:off x="2086200" y="1077775"/>
            <a:ext cx="83280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i="0" lang="it-IT" sz="5000" u="none" cap="none" strike="noStrike">
                <a:solidFill>
                  <a:schemeClr val="dk1"/>
                </a:solidFill>
                <a:latin typeface="Raleway"/>
                <a:ea typeface="Raleway"/>
                <a:cs typeface="Raleway"/>
                <a:sym typeface="Raleway"/>
              </a:rPr>
              <a:t>Rischi </a:t>
            </a:r>
            <a:endParaRPr b="0" i="0" sz="5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rgbClr val="000000"/>
              </a:solidFill>
              <a:latin typeface="Raleway"/>
              <a:ea typeface="Raleway"/>
              <a:cs typeface="Raleway"/>
              <a:sym typeface="Raleway"/>
            </a:endParaRPr>
          </a:p>
        </p:txBody>
      </p:sp>
      <p:sp>
        <p:nvSpPr>
          <p:cNvPr id="351" name="Google Shape;351;p8"/>
          <p:cNvSpPr/>
          <p:nvPr/>
        </p:nvSpPr>
        <p:spPr>
          <a:xfrm>
            <a:off x="2103477" y="1961575"/>
            <a:ext cx="67845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Vulnerabilità NTP pubblici</a:t>
            </a:r>
            <a:endParaRPr b="0" i="0" sz="29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t/>
            </a:r>
            <a:endParaRPr b="1" i="0" sz="3400" u="none" cap="none" strike="noStrike">
              <a:solidFill>
                <a:srgbClr val="AF0002"/>
              </a:solidFill>
              <a:latin typeface="Raleway"/>
              <a:ea typeface="Raleway"/>
              <a:cs typeface="Raleway"/>
              <a:sym typeface="Raleway"/>
            </a:endParaRPr>
          </a:p>
        </p:txBody>
      </p:sp>
      <p:sp>
        <p:nvSpPr>
          <p:cNvPr id="352" name="Google Shape;352;p8"/>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05_Main-logo.png" id="353" name="Google Shape;353;p8"/>
          <p:cNvPicPr preferRelativeResize="0"/>
          <p:nvPr/>
        </p:nvPicPr>
        <p:blipFill rotWithShape="1">
          <a:blip r:embed="rId4">
            <a:alphaModFix/>
          </a:blip>
          <a:srcRect b="0" l="0" r="0" t="0"/>
          <a:stretch/>
        </p:blipFill>
        <p:spPr>
          <a:xfrm>
            <a:off x="21108951" y="736199"/>
            <a:ext cx="2620027" cy="1453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4"/>
          <p:cNvSpPr/>
          <p:nvPr/>
        </p:nvSpPr>
        <p:spPr>
          <a:xfrm>
            <a:off x="2086200" y="1077775"/>
            <a:ext cx="153495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i="0" lang="it-IT" sz="5000" u="none" cap="none" strike="noStrike">
                <a:solidFill>
                  <a:schemeClr val="dk1"/>
                </a:solidFill>
                <a:latin typeface="Raleway"/>
                <a:ea typeface="Raleway"/>
                <a:cs typeface="Raleway"/>
                <a:sym typeface="Raleway"/>
              </a:rPr>
              <a:t>Servizi di sincronizzazione da un IXP</a:t>
            </a:r>
            <a:endParaRPr b="1" i="0" sz="5000" u="none" cap="none" strike="noStrike">
              <a:solidFill>
                <a:srgbClr val="000000"/>
              </a:solidFill>
              <a:latin typeface="Raleway"/>
              <a:ea typeface="Raleway"/>
              <a:cs typeface="Raleway"/>
              <a:sym typeface="Raleway"/>
            </a:endParaRPr>
          </a:p>
        </p:txBody>
      </p:sp>
      <p:grpSp>
        <p:nvGrpSpPr>
          <p:cNvPr id="359" name="Google Shape;359;p24"/>
          <p:cNvGrpSpPr/>
          <p:nvPr/>
        </p:nvGrpSpPr>
        <p:grpSpPr>
          <a:xfrm>
            <a:off x="-12940" y="-12846"/>
            <a:ext cx="1188600" cy="13752000"/>
            <a:chOff x="-12940" y="-12846"/>
            <a:chExt cx="1188600" cy="13752000"/>
          </a:xfrm>
        </p:grpSpPr>
        <p:sp>
          <p:nvSpPr>
            <p:cNvPr id="360" name="Google Shape;360;p24"/>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4"/>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sp>
        <p:nvSpPr>
          <p:cNvPr id="362" name="Google Shape;362;p24"/>
          <p:cNvSpPr/>
          <p:nvPr/>
        </p:nvSpPr>
        <p:spPr>
          <a:xfrm>
            <a:off x="289640" y="12350880"/>
            <a:ext cx="576000" cy="432000"/>
          </a:xfrm>
          <a:prstGeom prst="rect">
            <a:avLst/>
          </a:prstGeom>
          <a:noFill/>
          <a:ln>
            <a:noFill/>
          </a:ln>
        </p:spPr>
        <p:txBody>
          <a:bodyPr anchorCtr="0" anchor="t" bIns="60825" lIns="60825" spcFirstLastPara="1" rIns="60825" wrap="square" tIns="6082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363" name="Google Shape;363;p24"/>
          <p:cNvSpPr/>
          <p:nvPr/>
        </p:nvSpPr>
        <p:spPr>
          <a:xfrm>
            <a:off x="2176560" y="3664202"/>
            <a:ext cx="21765300" cy="8978400"/>
          </a:xfrm>
          <a:prstGeom prst="rect">
            <a:avLst/>
          </a:prstGeom>
          <a:noFill/>
          <a:ln>
            <a:noFill/>
          </a:ln>
        </p:spPr>
        <p:txBody>
          <a:bodyPr anchorCtr="0" anchor="ctr" bIns="76300" lIns="76300" spcFirstLastPara="1" rIns="76300" wrap="square" tIns="76300">
            <a:noAutofit/>
          </a:bodyPr>
          <a:lstStyle/>
          <a:p>
            <a:pPr indent="0" lvl="0" marL="0" marR="0" rtl="0" algn="l">
              <a:lnSpc>
                <a:spcPct val="120000"/>
              </a:lnSpc>
              <a:spcBef>
                <a:spcPts val="0"/>
              </a:spcBef>
              <a:spcAft>
                <a:spcPts val="0"/>
              </a:spcAft>
              <a:buClr>
                <a:schemeClr val="dk1"/>
              </a:buClr>
              <a:buSzPts val="3600"/>
              <a:buFont typeface="Raleway"/>
              <a:buNone/>
            </a:pPr>
            <a:r>
              <a:rPr b="0" i="0" lang="it-IT" sz="3600" u="none" cap="none" strike="noStrike">
                <a:solidFill>
                  <a:schemeClr val="dk1"/>
                </a:solidFill>
                <a:latin typeface="Raleway ExtraBold"/>
                <a:ea typeface="Raleway ExtraBold"/>
                <a:cs typeface="Raleway ExtraBold"/>
                <a:sym typeface="Raleway ExtraBold"/>
              </a:rPr>
              <a:t>LINX</a:t>
            </a:r>
            <a:r>
              <a:rPr b="0" i="0" lang="it-IT" sz="3600" u="none" cap="none" strike="noStrike">
                <a:solidFill>
                  <a:schemeClr val="dk1"/>
                </a:solidFill>
                <a:latin typeface="Raleway"/>
                <a:ea typeface="Raleway"/>
                <a:cs typeface="Raleway"/>
                <a:sym typeface="Raleway"/>
              </a:rPr>
              <a:t> Servizio NTP  </a:t>
            </a:r>
            <a:r>
              <a:rPr b="0" i="0" lang="it-IT" sz="3600" u="sng" cap="none" strike="noStrike">
                <a:solidFill>
                  <a:srgbClr val="AE0202"/>
                </a:solidFill>
                <a:latin typeface="Raleway"/>
                <a:ea typeface="Raleway"/>
                <a:cs typeface="Raleway"/>
                <a:sym typeface="Raleway"/>
                <a:hlinkClick r:id="rId3">
                  <a:extLst>
                    <a:ext uri="{A12FA001-AC4F-418D-AE19-62706E023703}">
                      <ahyp:hlinkClr val="tx"/>
                    </a:ext>
                  </a:extLst>
                </a:hlinkClick>
              </a:rPr>
              <a:t>https://www.linx.net/services/additional-services</a:t>
            </a:r>
            <a:endParaRPr b="0" i="0" sz="3600" u="none" cap="none" strike="noStrike">
              <a:solidFill>
                <a:srgbClr val="AE0202"/>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3600"/>
              <a:buFont typeface="Arial"/>
              <a:buNone/>
            </a:pPr>
            <a:r>
              <a:t/>
            </a:r>
            <a:endParaRPr b="0" i="0" sz="3600" u="none" cap="none" strike="noStrike">
              <a:solidFill>
                <a:schemeClr val="dk1"/>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3600"/>
              <a:buFont typeface="Raleway"/>
              <a:buNone/>
            </a:pPr>
            <a:r>
              <a:rPr b="0" i="0" lang="it-IT" sz="3600" u="none" cap="none" strike="noStrike">
                <a:solidFill>
                  <a:schemeClr val="dk1"/>
                </a:solidFill>
                <a:latin typeface="Raleway ExtraBold"/>
                <a:ea typeface="Raleway ExtraBold"/>
                <a:cs typeface="Raleway ExtraBold"/>
                <a:sym typeface="Raleway ExtraBold"/>
              </a:rPr>
              <a:t>ESpanix</a:t>
            </a:r>
            <a:r>
              <a:rPr b="0" i="0" lang="it-IT" sz="3600" u="none" cap="none" strike="noStrike">
                <a:solidFill>
                  <a:schemeClr val="dk1"/>
                </a:solidFill>
                <a:latin typeface="Raleway"/>
                <a:ea typeface="Raleway"/>
                <a:cs typeface="Raleway"/>
                <a:sym typeface="Raleway"/>
              </a:rPr>
              <a:t> Servizi NTP e PTP  </a:t>
            </a:r>
            <a:r>
              <a:rPr b="0" i="0" lang="it-IT" sz="3600" u="sng" cap="none" strike="noStrike">
                <a:solidFill>
                  <a:srgbClr val="AE0202"/>
                </a:solidFill>
                <a:latin typeface="Raleway"/>
                <a:ea typeface="Raleway"/>
                <a:cs typeface="Raleway"/>
                <a:sym typeface="Raleway"/>
                <a:hlinkClick r:id="rId4">
                  <a:extLst>
                    <a:ext uri="{A12FA001-AC4F-418D-AE19-62706E023703}">
                      <ahyp:hlinkClr val="tx"/>
                    </a:ext>
                  </a:extLst>
                </a:hlinkClick>
              </a:rPr>
              <a:t>https://www.espanix.net/en/espanixtime</a:t>
            </a:r>
            <a:endParaRPr b="0" i="0" sz="3600" u="none" cap="none" strike="noStrike">
              <a:solidFill>
                <a:srgbClr val="AE0202"/>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3600"/>
              <a:buFont typeface="Arial"/>
              <a:buNone/>
            </a:pPr>
            <a:r>
              <a:t/>
            </a:r>
            <a:endParaRPr b="0" i="0" sz="3600" u="none" cap="none" strike="noStrike">
              <a:solidFill>
                <a:schemeClr val="dk1"/>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3600"/>
              <a:buFont typeface="Raleway"/>
              <a:buNone/>
            </a:pPr>
            <a:r>
              <a:rPr b="0" i="0" lang="it-IT" sz="3600" u="none" cap="none" strike="noStrike">
                <a:solidFill>
                  <a:schemeClr val="dk1"/>
                </a:solidFill>
                <a:latin typeface="Raleway ExtraBold"/>
                <a:ea typeface="Raleway ExtraBold"/>
                <a:cs typeface="Raleway ExtraBold"/>
                <a:sym typeface="Raleway ExtraBold"/>
              </a:rPr>
              <a:t>NETNOD</a:t>
            </a:r>
            <a:r>
              <a:rPr b="0" i="0" lang="it-IT" sz="3600" u="none" cap="none" strike="noStrike">
                <a:solidFill>
                  <a:schemeClr val="dk1"/>
                </a:solidFill>
                <a:latin typeface="Raleway"/>
                <a:ea typeface="Raleway"/>
                <a:cs typeface="Raleway"/>
                <a:sym typeface="Raleway"/>
              </a:rPr>
              <a:t> vasto portfolio di servizi di tempo  </a:t>
            </a:r>
            <a:r>
              <a:rPr b="0" i="0" lang="it-IT" sz="3600" u="sng" cap="none" strike="noStrike">
                <a:solidFill>
                  <a:srgbClr val="AE0202"/>
                </a:solidFill>
                <a:latin typeface="Raleway"/>
                <a:ea typeface="Raleway"/>
                <a:cs typeface="Raleway"/>
                <a:sym typeface="Raleway"/>
                <a:hlinkClick r:id="rId5">
                  <a:extLst>
                    <a:ext uri="{A12FA001-AC4F-418D-AE19-62706E023703}">
                      <ahyp:hlinkClr val="tx"/>
                    </a:ext>
                  </a:extLst>
                </a:hlinkClick>
              </a:rPr>
              <a:t>https://www.netnod.se/landing-page/netnod-time</a:t>
            </a:r>
            <a:r>
              <a:rPr b="0" i="0" lang="it-IT" sz="3600" u="none" cap="none" strike="noStrike">
                <a:solidFill>
                  <a:schemeClr val="dk1"/>
                </a:solidFill>
                <a:latin typeface="Raleway"/>
                <a:ea typeface="Raleway"/>
                <a:cs typeface="Raleway"/>
                <a:sym typeface="Raleway"/>
              </a:rPr>
              <a:t>  </a:t>
            </a:r>
            <a:endParaRPr b="0" i="0" sz="3600" u="none" cap="none" strike="noStrike">
              <a:solidFill>
                <a:schemeClr val="dk1"/>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3600"/>
              <a:buFont typeface="Raleway"/>
              <a:buNone/>
            </a:pPr>
            <a:r>
              <a:rPr b="0" i="0" lang="it-IT" sz="3600" u="none" cap="none" strike="noStrike">
                <a:solidFill>
                  <a:schemeClr val="dk1"/>
                </a:solidFill>
                <a:latin typeface="Raleway"/>
                <a:ea typeface="Raleway"/>
                <a:cs typeface="Raleway"/>
                <a:sym typeface="Raleway"/>
              </a:rPr>
              <a:t>Coinvolto per la realizzazione della rete 5G nazionale </a:t>
            </a:r>
            <a:endParaRPr b="0" i="0" sz="3600" u="none" cap="none" strike="noStrike">
              <a:solidFill>
                <a:schemeClr val="dk1"/>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3600"/>
              <a:buFont typeface="Raleway"/>
              <a:buNone/>
            </a:pPr>
            <a:r>
              <a:rPr b="0" i="0" lang="it-IT" sz="3600" u="none" cap="none" strike="noStrike">
                <a:solidFill>
                  <a:schemeClr val="dk1"/>
                </a:solidFill>
                <a:latin typeface="Raleway"/>
                <a:ea typeface="Raleway"/>
                <a:cs typeface="Raleway"/>
                <a:sym typeface="Raleway"/>
              </a:rPr>
              <a:t> </a:t>
            </a:r>
            <a:endParaRPr b="0" i="0" sz="3600" u="none" cap="none" strike="noStrike">
              <a:solidFill>
                <a:schemeClr val="dk1"/>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3600"/>
              <a:buFont typeface="Raleway"/>
              <a:buNone/>
            </a:pPr>
            <a:r>
              <a:rPr b="0" i="0" lang="it-IT" sz="3600" u="none" cap="none" strike="noStrike">
                <a:solidFill>
                  <a:schemeClr val="dk1"/>
                </a:solidFill>
                <a:latin typeface="Raleway ExtraBold"/>
                <a:ea typeface="Raleway ExtraBold"/>
                <a:cs typeface="Raleway ExtraBold"/>
                <a:sym typeface="Raleway ExtraBold"/>
              </a:rPr>
              <a:t>AMS-IX</a:t>
            </a:r>
            <a:r>
              <a:rPr b="0" i="0" lang="it-IT" sz="3600" u="none" cap="none" strike="noStrike">
                <a:solidFill>
                  <a:schemeClr val="dk1"/>
                </a:solidFill>
                <a:latin typeface="Raleway"/>
                <a:ea typeface="Raleway"/>
                <a:cs typeface="Raleway"/>
                <a:sym typeface="Raleway"/>
              </a:rPr>
              <a:t> Ha annunciato di implementare Time Services</a:t>
            </a:r>
            <a:endParaRPr b="0" i="0" sz="3600" u="none" cap="none" strike="noStrike">
              <a:solidFill>
                <a:schemeClr val="dk1"/>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3600"/>
              <a:buFont typeface="Raleway"/>
              <a:buNone/>
            </a:pPr>
            <a:r>
              <a:t/>
            </a:r>
            <a:endParaRPr b="0" i="0" sz="3600" u="none" cap="none" strike="noStrike">
              <a:solidFill>
                <a:schemeClr val="dk1"/>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3600"/>
              <a:buFont typeface="Raleway"/>
              <a:buNone/>
            </a:pPr>
            <a:r>
              <a:rPr b="0" i="0" lang="it-IT" sz="3600" u="none" cap="none" strike="noStrike">
                <a:solidFill>
                  <a:schemeClr val="dk1"/>
                </a:solidFill>
                <a:latin typeface="Raleway ExtraBold"/>
                <a:ea typeface="Raleway ExtraBold"/>
                <a:cs typeface="Raleway ExtraBold"/>
                <a:sym typeface="Raleway ExtraBold"/>
              </a:rPr>
              <a:t>EQUINIX </a:t>
            </a:r>
            <a:r>
              <a:rPr b="0" i="0" lang="it-IT" sz="3600" u="none" cap="none" strike="noStrike">
                <a:solidFill>
                  <a:schemeClr val="dk1"/>
                </a:solidFill>
                <a:latin typeface="Raleway"/>
                <a:ea typeface="Raleway"/>
                <a:cs typeface="Raleway"/>
                <a:sym typeface="Raleway"/>
              </a:rPr>
              <a:t>Equinix Precision Time</a:t>
            </a:r>
            <a:r>
              <a:rPr b="0" i="0" lang="it-IT" sz="3600" u="none" cap="none" strike="noStrike">
                <a:solidFill>
                  <a:schemeClr val="dk1"/>
                </a:solidFill>
                <a:latin typeface="Raleway ExtraBold"/>
                <a:ea typeface="Raleway ExtraBold"/>
                <a:cs typeface="Raleway ExtraBold"/>
                <a:sym typeface="Raleway ExtraBold"/>
              </a:rPr>
              <a:t> </a:t>
            </a:r>
            <a:r>
              <a:rPr b="0" i="0" lang="it-IT" sz="3600" u="sng" cap="none" strike="noStrike">
                <a:solidFill>
                  <a:srgbClr val="AE0202"/>
                </a:solidFill>
                <a:latin typeface="Raleway"/>
                <a:ea typeface="Raleway"/>
                <a:cs typeface="Raleway"/>
                <a:sym typeface="Raleway"/>
                <a:hlinkClick r:id="rId6">
                  <a:extLst>
                    <a:ext uri="{A12FA001-AC4F-418D-AE19-62706E023703}">
                      <ahyp:hlinkClr val="tx"/>
                    </a:ext>
                  </a:extLst>
                </a:hlinkClick>
              </a:rPr>
              <a:t>https://www.equinix.com/it/it/products/digital-infrastructure-services/equinix-precision-time</a:t>
            </a:r>
            <a:r>
              <a:rPr b="0" i="0" lang="it-IT" sz="3600" u="none" cap="none" strike="noStrike">
                <a:solidFill>
                  <a:schemeClr val="dk1"/>
                </a:solidFill>
                <a:latin typeface="Raleway"/>
                <a:ea typeface="Raleway"/>
                <a:cs typeface="Raleway"/>
                <a:sym typeface="Raleway"/>
              </a:rPr>
              <a:t> </a:t>
            </a:r>
            <a:endParaRPr b="0" i="0" sz="3600" u="none" cap="none" strike="noStrike">
              <a:solidFill>
                <a:schemeClr val="dk1"/>
              </a:solidFill>
              <a:latin typeface="Raleway"/>
              <a:ea typeface="Raleway"/>
              <a:cs typeface="Raleway"/>
              <a:sym typeface="Raleway"/>
            </a:endParaRPr>
          </a:p>
          <a:p>
            <a:pPr indent="0" lvl="0" marL="0" marR="0" rtl="0" algn="l">
              <a:lnSpc>
                <a:spcPct val="120000"/>
              </a:lnSpc>
              <a:spcBef>
                <a:spcPts val="0"/>
              </a:spcBef>
              <a:spcAft>
                <a:spcPts val="0"/>
              </a:spcAft>
              <a:buClr>
                <a:schemeClr val="dk1"/>
              </a:buClr>
              <a:buSzPts val="3600"/>
              <a:buFont typeface="Raleway"/>
              <a:buNone/>
            </a:pPr>
            <a:r>
              <a:t/>
            </a:r>
            <a:endParaRPr b="1" i="0" sz="4800" u="none" cap="none" strike="noStrike">
              <a:solidFill>
                <a:schemeClr val="dk1"/>
              </a:solidFill>
              <a:latin typeface="Raleway"/>
              <a:ea typeface="Raleway"/>
              <a:cs typeface="Raleway"/>
              <a:sym typeface="Raleway"/>
            </a:endParaRPr>
          </a:p>
        </p:txBody>
      </p:sp>
      <p:sp>
        <p:nvSpPr>
          <p:cNvPr id="364" name="Google Shape;364;p24"/>
          <p:cNvSpPr/>
          <p:nvPr/>
        </p:nvSpPr>
        <p:spPr>
          <a:xfrm>
            <a:off x="2103477" y="1961575"/>
            <a:ext cx="67845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Che succede in EU</a:t>
            </a:r>
            <a:endParaRPr b="0" i="0" sz="29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t/>
            </a:r>
            <a:endParaRPr b="1" i="0" sz="3400" u="none" cap="none" strike="noStrike">
              <a:solidFill>
                <a:srgbClr val="AF0002"/>
              </a:solidFill>
              <a:latin typeface="Raleway"/>
              <a:ea typeface="Raleway"/>
              <a:cs typeface="Raleway"/>
              <a:sym typeface="Raleway"/>
            </a:endParaRPr>
          </a:p>
        </p:txBody>
      </p:sp>
      <p:sp>
        <p:nvSpPr>
          <p:cNvPr id="365" name="Google Shape;365;p24"/>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05_Main-logo.png" id="366" name="Google Shape;366;p24"/>
          <p:cNvPicPr preferRelativeResize="0"/>
          <p:nvPr/>
        </p:nvPicPr>
        <p:blipFill rotWithShape="1">
          <a:blip r:embed="rId7">
            <a:alphaModFix/>
          </a:blip>
          <a:srcRect b="0" l="0" r="0" t="0"/>
          <a:stretch/>
        </p:blipFill>
        <p:spPr>
          <a:xfrm>
            <a:off x="21108951" y="736199"/>
            <a:ext cx="2620027" cy="1453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grpSp>
        <p:nvGrpSpPr>
          <p:cNvPr id="371" name="Google Shape;371;g38079019997_0_190"/>
          <p:cNvGrpSpPr/>
          <p:nvPr/>
        </p:nvGrpSpPr>
        <p:grpSpPr>
          <a:xfrm>
            <a:off x="-12940" y="-12846"/>
            <a:ext cx="1188600" cy="13752000"/>
            <a:chOff x="-12940" y="-12846"/>
            <a:chExt cx="1188600" cy="13752000"/>
          </a:xfrm>
        </p:grpSpPr>
        <p:sp>
          <p:nvSpPr>
            <p:cNvPr id="372" name="Google Shape;372;g38079019997_0_190"/>
            <p:cNvSpPr/>
            <p:nvPr/>
          </p:nvSpPr>
          <p:spPr>
            <a:xfrm>
              <a:off x="-12940" y="-12846"/>
              <a:ext cx="1188600" cy="13752000"/>
            </a:xfrm>
            <a:prstGeom prst="rect">
              <a:avLst/>
            </a:prstGeom>
            <a:solidFill>
              <a:srgbClr val="FFFFFF"/>
            </a:solidFill>
            <a:ln>
              <a:noFill/>
            </a:ln>
            <a:effectLst>
              <a:outerShdw blurRad="50760" rotWithShape="0" dir="5400000" dist="38160">
                <a:srgbClr val="000000">
                  <a:alpha val="4824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g38079019997_0_190"/>
            <p:cNvSpPr/>
            <p:nvPr/>
          </p:nvSpPr>
          <p:spPr>
            <a:xfrm rot="-5400000">
              <a:off x="-4829730" y="6749370"/>
              <a:ext cx="10969800" cy="426900"/>
            </a:xfrm>
            <a:prstGeom prst="rect">
              <a:avLst/>
            </a:prstGeom>
            <a:noFill/>
            <a:ln>
              <a:noFill/>
            </a:ln>
          </p:spPr>
          <p:txBody>
            <a:bodyPr anchorCtr="0" anchor="t" bIns="60825" lIns="60825" spcFirstLastPara="1" rIns="60825" wrap="square" tIns="60825">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303236"/>
                  </a:solidFill>
                  <a:latin typeface="Raleway"/>
                  <a:ea typeface="Raleway"/>
                  <a:cs typeface="Raleway"/>
                  <a:sym typeface="Raleway"/>
                </a:rPr>
                <a:t>TOP-IX CONSORTIUM  | </a:t>
              </a:r>
              <a:r>
                <a:rPr b="0" i="0" lang="it-IT" sz="2000" u="none" cap="none" strike="noStrike">
                  <a:solidFill>
                    <a:srgbClr val="303236"/>
                  </a:solidFill>
                  <a:latin typeface="Raleway"/>
                  <a:ea typeface="Raleway"/>
                  <a:cs typeface="Raleway"/>
                  <a:sym typeface="Raleway"/>
                </a:rPr>
                <a:t>www.top-ix.org</a:t>
              </a:r>
              <a:endParaRPr b="0" i="0" sz="2000" u="none" cap="none" strike="noStrike">
                <a:solidFill>
                  <a:schemeClr val="dk1"/>
                </a:solidFill>
                <a:latin typeface="Arial"/>
                <a:ea typeface="Arial"/>
                <a:cs typeface="Arial"/>
                <a:sym typeface="Arial"/>
              </a:endParaRPr>
            </a:p>
          </p:txBody>
        </p:sp>
      </p:grpSp>
      <p:grpSp>
        <p:nvGrpSpPr>
          <p:cNvPr id="374" name="Google Shape;374;g38079019997_0_190"/>
          <p:cNvGrpSpPr/>
          <p:nvPr/>
        </p:nvGrpSpPr>
        <p:grpSpPr>
          <a:xfrm>
            <a:off x="12426598" y="4607693"/>
            <a:ext cx="3134761" cy="6812930"/>
            <a:chOff x="3845100" y="1358713"/>
            <a:chExt cx="1481106" cy="3131374"/>
          </a:xfrm>
        </p:grpSpPr>
        <p:sp>
          <p:nvSpPr>
            <p:cNvPr id="375" name="Google Shape;375;g38079019997_0_190"/>
            <p:cNvSpPr/>
            <p:nvPr/>
          </p:nvSpPr>
          <p:spPr>
            <a:xfrm>
              <a:off x="4018138" y="1719813"/>
              <a:ext cx="1153425" cy="757200"/>
            </a:xfrm>
            <a:custGeom>
              <a:rect b="b" l="l" r="r" t="t"/>
              <a:pathLst>
                <a:path extrusionOk="0" h="30288" w="46137">
                  <a:moveTo>
                    <a:pt x="23069" y="1"/>
                  </a:moveTo>
                  <a:cubicBezTo>
                    <a:pt x="22408" y="1"/>
                    <a:pt x="21747" y="170"/>
                    <a:pt x="21158" y="510"/>
                  </a:cubicBezTo>
                  <a:lnTo>
                    <a:pt x="1917" y="11606"/>
                  </a:lnTo>
                  <a:cubicBezTo>
                    <a:pt x="739" y="12297"/>
                    <a:pt x="0" y="13547"/>
                    <a:pt x="0" y="14916"/>
                  </a:cubicBezTo>
                  <a:lnTo>
                    <a:pt x="0" y="30287"/>
                  </a:lnTo>
                  <a:lnTo>
                    <a:pt x="46137" y="30287"/>
                  </a:lnTo>
                  <a:lnTo>
                    <a:pt x="46137" y="14916"/>
                  </a:lnTo>
                  <a:cubicBezTo>
                    <a:pt x="46137" y="13547"/>
                    <a:pt x="45399" y="12297"/>
                    <a:pt x="44220" y="11606"/>
                  </a:cubicBezTo>
                  <a:lnTo>
                    <a:pt x="24980" y="510"/>
                  </a:lnTo>
                  <a:cubicBezTo>
                    <a:pt x="24390" y="170"/>
                    <a:pt x="23729" y="1"/>
                    <a:pt x="23069" y="1"/>
                  </a:cubicBezTo>
                  <a:close/>
                </a:path>
              </a:pathLst>
            </a:custGeom>
            <a:solidFill>
              <a:srgbClr val="EC3A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76" name="Google Shape;376;g38079019997_0_190"/>
            <p:cNvSpPr/>
            <p:nvPr/>
          </p:nvSpPr>
          <p:spPr>
            <a:xfrm>
              <a:off x="4593213" y="2876138"/>
              <a:ext cx="25" cy="337275"/>
            </a:xfrm>
            <a:custGeom>
              <a:rect b="b" l="l" r="r" t="t"/>
              <a:pathLst>
                <a:path extrusionOk="0" fill="none" h="13491" w="1">
                  <a:moveTo>
                    <a:pt x="0" y="0"/>
                  </a:moveTo>
                  <a:lnTo>
                    <a:pt x="0" y="13490"/>
                  </a:lnTo>
                </a:path>
              </a:pathLst>
            </a:custGeom>
            <a:noFill/>
            <a:ln cap="rnd" cmpd="sng" w="11300">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77" name="Google Shape;377;g38079019997_0_190"/>
            <p:cNvSpPr/>
            <p:nvPr/>
          </p:nvSpPr>
          <p:spPr>
            <a:xfrm>
              <a:off x="4192563" y="2070163"/>
              <a:ext cx="804000" cy="804050"/>
            </a:xfrm>
            <a:custGeom>
              <a:rect b="b" l="l" r="r" t="t"/>
              <a:pathLst>
                <a:path extrusionOk="0" h="32162" w="32160">
                  <a:moveTo>
                    <a:pt x="16081" y="0"/>
                  </a:moveTo>
                  <a:cubicBezTo>
                    <a:pt x="13306" y="0"/>
                    <a:pt x="10531" y="718"/>
                    <a:pt x="8049" y="2152"/>
                  </a:cubicBezTo>
                  <a:cubicBezTo>
                    <a:pt x="3072" y="5022"/>
                    <a:pt x="0" y="10332"/>
                    <a:pt x="0" y="16083"/>
                  </a:cubicBezTo>
                  <a:cubicBezTo>
                    <a:pt x="0" y="21821"/>
                    <a:pt x="3072" y="27132"/>
                    <a:pt x="8049" y="30001"/>
                  </a:cubicBezTo>
                  <a:cubicBezTo>
                    <a:pt x="10531" y="31442"/>
                    <a:pt x="13306" y="32162"/>
                    <a:pt x="16081" y="32162"/>
                  </a:cubicBezTo>
                  <a:cubicBezTo>
                    <a:pt x="18857" y="32162"/>
                    <a:pt x="21634" y="31442"/>
                    <a:pt x="24122" y="30001"/>
                  </a:cubicBezTo>
                  <a:cubicBezTo>
                    <a:pt x="29099" y="27132"/>
                    <a:pt x="32159" y="21821"/>
                    <a:pt x="32159" y="16083"/>
                  </a:cubicBezTo>
                  <a:cubicBezTo>
                    <a:pt x="32159" y="10332"/>
                    <a:pt x="29099" y="5022"/>
                    <a:pt x="24122" y="2152"/>
                  </a:cubicBezTo>
                  <a:cubicBezTo>
                    <a:pt x="21634" y="718"/>
                    <a:pt x="18857" y="0"/>
                    <a:pt x="160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C3A3B"/>
                </a:buClr>
                <a:buSzPts val="3400"/>
                <a:buFont typeface="Raleway"/>
                <a:buNone/>
              </a:pPr>
              <a:r>
                <a:rPr b="0" i="0" lang="it-IT" sz="3400" u="none" cap="none" strike="noStrike">
                  <a:solidFill>
                    <a:srgbClr val="EC3A3B"/>
                  </a:solidFill>
                  <a:latin typeface="Raleway"/>
                  <a:ea typeface="Raleway"/>
                  <a:cs typeface="Raleway"/>
                  <a:sym typeface="Raleway"/>
                </a:rPr>
                <a:t>2019</a:t>
              </a:r>
              <a:endParaRPr b="0" i="0" sz="3400" u="none" cap="none" strike="noStrike">
                <a:solidFill>
                  <a:srgbClr val="EC3A3B"/>
                </a:solidFill>
                <a:latin typeface="Raleway"/>
                <a:ea typeface="Raleway"/>
                <a:cs typeface="Raleway"/>
                <a:sym typeface="Raleway"/>
              </a:endParaRPr>
            </a:p>
          </p:txBody>
        </p:sp>
        <p:grpSp>
          <p:nvGrpSpPr>
            <p:cNvPr id="378" name="Google Shape;378;g38079019997_0_190"/>
            <p:cNvGrpSpPr/>
            <p:nvPr/>
          </p:nvGrpSpPr>
          <p:grpSpPr>
            <a:xfrm>
              <a:off x="4451213" y="1358713"/>
              <a:ext cx="252450" cy="249250"/>
              <a:chOff x="4589988" y="2242675"/>
              <a:chExt cx="252450" cy="249250"/>
            </a:xfrm>
          </p:grpSpPr>
          <p:sp>
            <p:nvSpPr>
              <p:cNvPr id="379" name="Google Shape;379;g38079019997_0_190"/>
              <p:cNvSpPr/>
              <p:nvPr/>
            </p:nvSpPr>
            <p:spPr>
              <a:xfrm>
                <a:off x="4754313" y="2318300"/>
                <a:ext cx="9825" cy="9825"/>
              </a:xfrm>
              <a:custGeom>
                <a:rect b="b" l="l" r="r" t="t"/>
                <a:pathLst>
                  <a:path extrusionOk="0" h="393" w="393">
                    <a:moveTo>
                      <a:pt x="191" y="0"/>
                    </a:moveTo>
                    <a:cubicBezTo>
                      <a:pt x="84" y="0"/>
                      <a:pt x="0" y="83"/>
                      <a:pt x="0" y="191"/>
                    </a:cubicBezTo>
                    <a:cubicBezTo>
                      <a:pt x="0" y="298"/>
                      <a:pt x="84" y="393"/>
                      <a:pt x="191" y="393"/>
                    </a:cubicBezTo>
                    <a:cubicBezTo>
                      <a:pt x="298" y="393"/>
                      <a:pt x="393" y="298"/>
                      <a:pt x="393" y="191"/>
                    </a:cubicBezTo>
                    <a:cubicBezTo>
                      <a:pt x="393" y="83"/>
                      <a:pt x="298" y="0"/>
                      <a:pt x="191" y="0"/>
                    </a:cubicBezTo>
                    <a:close/>
                  </a:path>
                </a:pathLst>
              </a:custGeom>
              <a:solidFill>
                <a:srgbClr val="EC3A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80" name="Google Shape;380;g38079019997_0_190"/>
              <p:cNvSpPr/>
              <p:nvPr/>
            </p:nvSpPr>
            <p:spPr>
              <a:xfrm>
                <a:off x="4665913" y="2406700"/>
                <a:ext cx="9825" cy="9850"/>
              </a:xfrm>
              <a:custGeom>
                <a:rect b="b" l="l" r="r" t="t"/>
                <a:pathLst>
                  <a:path extrusionOk="0" h="394" w="393">
                    <a:moveTo>
                      <a:pt x="191" y="0"/>
                    </a:moveTo>
                    <a:cubicBezTo>
                      <a:pt x="83" y="0"/>
                      <a:pt x="0" y="84"/>
                      <a:pt x="0" y="191"/>
                    </a:cubicBezTo>
                    <a:cubicBezTo>
                      <a:pt x="0" y="298"/>
                      <a:pt x="83" y="393"/>
                      <a:pt x="191" y="393"/>
                    </a:cubicBezTo>
                    <a:cubicBezTo>
                      <a:pt x="298" y="393"/>
                      <a:pt x="393" y="298"/>
                      <a:pt x="393" y="191"/>
                    </a:cubicBezTo>
                    <a:cubicBezTo>
                      <a:pt x="393" y="84"/>
                      <a:pt x="298" y="0"/>
                      <a:pt x="191" y="0"/>
                    </a:cubicBezTo>
                    <a:close/>
                  </a:path>
                </a:pathLst>
              </a:custGeom>
              <a:solidFill>
                <a:srgbClr val="EC3A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81" name="Google Shape;381;g38079019997_0_190"/>
              <p:cNvSpPr/>
              <p:nvPr/>
            </p:nvSpPr>
            <p:spPr>
              <a:xfrm>
                <a:off x="4589988" y="2242675"/>
                <a:ext cx="252450" cy="249250"/>
              </a:xfrm>
              <a:custGeom>
                <a:rect b="b" l="l" r="r" t="t"/>
                <a:pathLst>
                  <a:path extrusionOk="0" h="9970" w="10098">
                    <a:moveTo>
                      <a:pt x="799" y="441"/>
                    </a:moveTo>
                    <a:lnTo>
                      <a:pt x="1942" y="1132"/>
                    </a:lnTo>
                    <a:lnTo>
                      <a:pt x="1942" y="1573"/>
                    </a:lnTo>
                    <a:cubicBezTo>
                      <a:pt x="1942" y="1632"/>
                      <a:pt x="1965" y="1680"/>
                      <a:pt x="2001" y="1715"/>
                    </a:cubicBezTo>
                    <a:lnTo>
                      <a:pt x="4442" y="4168"/>
                    </a:lnTo>
                    <a:lnTo>
                      <a:pt x="4168" y="4442"/>
                    </a:lnTo>
                    <a:lnTo>
                      <a:pt x="1727" y="1989"/>
                    </a:lnTo>
                    <a:cubicBezTo>
                      <a:pt x="1692" y="1954"/>
                      <a:pt x="1644" y="1930"/>
                      <a:pt x="1584" y="1930"/>
                    </a:cubicBezTo>
                    <a:lnTo>
                      <a:pt x="1144" y="1930"/>
                    </a:lnTo>
                    <a:lnTo>
                      <a:pt x="453" y="775"/>
                    </a:lnTo>
                    <a:lnTo>
                      <a:pt x="799" y="441"/>
                    </a:lnTo>
                    <a:close/>
                    <a:moveTo>
                      <a:pt x="6109" y="5263"/>
                    </a:moveTo>
                    <a:lnTo>
                      <a:pt x="6395" y="5525"/>
                    </a:lnTo>
                    <a:lnTo>
                      <a:pt x="5525" y="6383"/>
                    </a:lnTo>
                    <a:lnTo>
                      <a:pt x="5263" y="6097"/>
                    </a:lnTo>
                    <a:lnTo>
                      <a:pt x="6109" y="5263"/>
                    </a:lnTo>
                    <a:close/>
                    <a:moveTo>
                      <a:pt x="6680" y="5787"/>
                    </a:moveTo>
                    <a:lnTo>
                      <a:pt x="9371" y="8252"/>
                    </a:lnTo>
                    <a:cubicBezTo>
                      <a:pt x="9669" y="8561"/>
                      <a:pt x="9669" y="9050"/>
                      <a:pt x="9359" y="9347"/>
                    </a:cubicBezTo>
                    <a:cubicBezTo>
                      <a:pt x="9209" y="9504"/>
                      <a:pt x="9010" y="9581"/>
                      <a:pt x="8810" y="9581"/>
                    </a:cubicBezTo>
                    <a:cubicBezTo>
                      <a:pt x="8614" y="9581"/>
                      <a:pt x="8417" y="9507"/>
                      <a:pt x="8264" y="9359"/>
                    </a:cubicBezTo>
                    <a:lnTo>
                      <a:pt x="5799" y="6668"/>
                    </a:lnTo>
                    <a:lnTo>
                      <a:pt x="6680" y="5787"/>
                    </a:lnTo>
                    <a:close/>
                    <a:moveTo>
                      <a:pt x="8038" y="394"/>
                    </a:moveTo>
                    <a:cubicBezTo>
                      <a:pt x="8097" y="394"/>
                      <a:pt x="8157" y="394"/>
                      <a:pt x="8216" y="406"/>
                    </a:cubicBezTo>
                    <a:lnTo>
                      <a:pt x="7609" y="1013"/>
                    </a:lnTo>
                    <a:cubicBezTo>
                      <a:pt x="7573" y="1049"/>
                      <a:pt x="7549" y="1108"/>
                      <a:pt x="7549" y="1156"/>
                    </a:cubicBezTo>
                    <a:lnTo>
                      <a:pt x="7549" y="1703"/>
                    </a:lnTo>
                    <a:cubicBezTo>
                      <a:pt x="7549" y="1751"/>
                      <a:pt x="7573" y="1799"/>
                      <a:pt x="7609" y="1834"/>
                    </a:cubicBezTo>
                    <a:lnTo>
                      <a:pt x="8145" y="2394"/>
                    </a:lnTo>
                    <a:cubicBezTo>
                      <a:pt x="8181" y="2430"/>
                      <a:pt x="8228" y="2454"/>
                      <a:pt x="8288" y="2454"/>
                    </a:cubicBezTo>
                    <a:lnTo>
                      <a:pt x="8835" y="2454"/>
                    </a:lnTo>
                    <a:cubicBezTo>
                      <a:pt x="8883" y="2454"/>
                      <a:pt x="8931" y="2442"/>
                      <a:pt x="8966" y="2394"/>
                    </a:cubicBezTo>
                    <a:lnTo>
                      <a:pt x="9585" y="1787"/>
                    </a:lnTo>
                    <a:cubicBezTo>
                      <a:pt x="9585" y="1834"/>
                      <a:pt x="9597" y="1894"/>
                      <a:pt x="9597" y="1954"/>
                    </a:cubicBezTo>
                    <a:cubicBezTo>
                      <a:pt x="9597" y="2811"/>
                      <a:pt x="8895" y="3513"/>
                      <a:pt x="8038" y="3513"/>
                    </a:cubicBezTo>
                    <a:cubicBezTo>
                      <a:pt x="7871" y="3513"/>
                      <a:pt x="7704" y="3478"/>
                      <a:pt x="7538" y="3430"/>
                    </a:cubicBezTo>
                    <a:cubicBezTo>
                      <a:pt x="7515" y="3422"/>
                      <a:pt x="7492" y="3418"/>
                      <a:pt x="7470" y="3418"/>
                    </a:cubicBezTo>
                    <a:cubicBezTo>
                      <a:pt x="7422" y="3418"/>
                      <a:pt x="7376" y="3437"/>
                      <a:pt x="7335" y="3478"/>
                    </a:cubicBezTo>
                    <a:cubicBezTo>
                      <a:pt x="6359" y="4454"/>
                      <a:pt x="4263" y="6549"/>
                      <a:pt x="3489" y="7323"/>
                    </a:cubicBezTo>
                    <a:cubicBezTo>
                      <a:pt x="3430" y="7383"/>
                      <a:pt x="3418" y="7454"/>
                      <a:pt x="3442" y="7526"/>
                    </a:cubicBezTo>
                    <a:cubicBezTo>
                      <a:pt x="3597" y="8002"/>
                      <a:pt x="3525" y="8514"/>
                      <a:pt x="3228" y="8931"/>
                    </a:cubicBezTo>
                    <a:cubicBezTo>
                      <a:pt x="2930" y="9347"/>
                      <a:pt x="2466" y="9585"/>
                      <a:pt x="1965" y="9585"/>
                    </a:cubicBezTo>
                    <a:cubicBezTo>
                      <a:pt x="1906" y="9585"/>
                      <a:pt x="1846" y="9574"/>
                      <a:pt x="1799" y="9574"/>
                    </a:cubicBezTo>
                    <a:lnTo>
                      <a:pt x="2418" y="8954"/>
                    </a:lnTo>
                    <a:cubicBezTo>
                      <a:pt x="2454" y="8919"/>
                      <a:pt x="2466" y="8871"/>
                      <a:pt x="2466" y="8823"/>
                    </a:cubicBezTo>
                    <a:lnTo>
                      <a:pt x="2466" y="8264"/>
                    </a:lnTo>
                    <a:cubicBezTo>
                      <a:pt x="2466" y="8216"/>
                      <a:pt x="2454" y="8169"/>
                      <a:pt x="2418" y="8133"/>
                    </a:cubicBezTo>
                    <a:lnTo>
                      <a:pt x="1858" y="7573"/>
                    </a:lnTo>
                    <a:cubicBezTo>
                      <a:pt x="1823" y="7538"/>
                      <a:pt x="1775" y="7514"/>
                      <a:pt x="1715" y="7514"/>
                    </a:cubicBezTo>
                    <a:lnTo>
                      <a:pt x="1168" y="7514"/>
                    </a:lnTo>
                    <a:cubicBezTo>
                      <a:pt x="1120" y="7514"/>
                      <a:pt x="1072" y="7538"/>
                      <a:pt x="1025" y="7573"/>
                    </a:cubicBezTo>
                    <a:lnTo>
                      <a:pt x="418" y="8192"/>
                    </a:lnTo>
                    <a:cubicBezTo>
                      <a:pt x="406" y="8133"/>
                      <a:pt x="406" y="8085"/>
                      <a:pt x="406" y="8026"/>
                    </a:cubicBezTo>
                    <a:cubicBezTo>
                      <a:pt x="406" y="7514"/>
                      <a:pt x="644" y="7049"/>
                      <a:pt x="1061" y="6764"/>
                    </a:cubicBezTo>
                    <a:cubicBezTo>
                      <a:pt x="1327" y="6568"/>
                      <a:pt x="1640" y="6465"/>
                      <a:pt x="1962" y="6465"/>
                    </a:cubicBezTo>
                    <a:cubicBezTo>
                      <a:pt x="2129" y="6465"/>
                      <a:pt x="2299" y="6492"/>
                      <a:pt x="2466" y="6549"/>
                    </a:cubicBezTo>
                    <a:cubicBezTo>
                      <a:pt x="2485" y="6556"/>
                      <a:pt x="2504" y="6559"/>
                      <a:pt x="2522" y="6559"/>
                    </a:cubicBezTo>
                    <a:cubicBezTo>
                      <a:pt x="2574" y="6559"/>
                      <a:pt x="2621" y="6537"/>
                      <a:pt x="2656" y="6502"/>
                    </a:cubicBezTo>
                    <a:lnTo>
                      <a:pt x="6514" y="2644"/>
                    </a:lnTo>
                    <a:cubicBezTo>
                      <a:pt x="6561" y="2596"/>
                      <a:pt x="6585" y="2513"/>
                      <a:pt x="6561" y="2454"/>
                    </a:cubicBezTo>
                    <a:cubicBezTo>
                      <a:pt x="6395" y="1965"/>
                      <a:pt x="6478" y="1453"/>
                      <a:pt x="6776" y="1049"/>
                    </a:cubicBezTo>
                    <a:cubicBezTo>
                      <a:pt x="7073" y="632"/>
                      <a:pt x="7526" y="394"/>
                      <a:pt x="8038" y="394"/>
                    </a:cubicBezTo>
                    <a:close/>
                    <a:moveTo>
                      <a:pt x="8038" y="1"/>
                    </a:moveTo>
                    <a:cubicBezTo>
                      <a:pt x="7407" y="1"/>
                      <a:pt x="6823" y="299"/>
                      <a:pt x="6454" y="811"/>
                    </a:cubicBezTo>
                    <a:cubicBezTo>
                      <a:pt x="6109" y="1299"/>
                      <a:pt x="6002" y="1894"/>
                      <a:pt x="6156" y="2454"/>
                    </a:cubicBezTo>
                    <a:lnTo>
                      <a:pt x="4728" y="3894"/>
                    </a:lnTo>
                    <a:lnTo>
                      <a:pt x="2335" y="1501"/>
                    </a:lnTo>
                    <a:lnTo>
                      <a:pt x="2335" y="1025"/>
                    </a:lnTo>
                    <a:cubicBezTo>
                      <a:pt x="2335" y="953"/>
                      <a:pt x="2299" y="894"/>
                      <a:pt x="2239" y="858"/>
                    </a:cubicBezTo>
                    <a:lnTo>
                      <a:pt x="858" y="37"/>
                    </a:lnTo>
                    <a:cubicBezTo>
                      <a:pt x="828" y="17"/>
                      <a:pt x="794" y="7"/>
                      <a:pt x="760" y="7"/>
                    </a:cubicBezTo>
                    <a:cubicBezTo>
                      <a:pt x="711" y="7"/>
                      <a:pt x="662" y="26"/>
                      <a:pt x="620" y="60"/>
                    </a:cubicBezTo>
                    <a:lnTo>
                      <a:pt x="72" y="608"/>
                    </a:lnTo>
                    <a:cubicBezTo>
                      <a:pt x="13" y="680"/>
                      <a:pt x="1" y="775"/>
                      <a:pt x="49" y="846"/>
                    </a:cubicBezTo>
                    <a:lnTo>
                      <a:pt x="870" y="2227"/>
                    </a:lnTo>
                    <a:cubicBezTo>
                      <a:pt x="906" y="2287"/>
                      <a:pt x="965" y="2323"/>
                      <a:pt x="1037" y="2323"/>
                    </a:cubicBezTo>
                    <a:lnTo>
                      <a:pt x="1513" y="2323"/>
                    </a:lnTo>
                    <a:lnTo>
                      <a:pt x="3894" y="4716"/>
                    </a:lnTo>
                    <a:lnTo>
                      <a:pt x="2466" y="6145"/>
                    </a:lnTo>
                    <a:cubicBezTo>
                      <a:pt x="2298" y="6098"/>
                      <a:pt x="2127" y="6075"/>
                      <a:pt x="1957" y="6075"/>
                    </a:cubicBezTo>
                    <a:cubicBezTo>
                      <a:pt x="1560" y="6075"/>
                      <a:pt x="1168" y="6200"/>
                      <a:pt x="834" y="6442"/>
                    </a:cubicBezTo>
                    <a:cubicBezTo>
                      <a:pt x="310" y="6811"/>
                      <a:pt x="13" y="7395"/>
                      <a:pt x="13" y="8026"/>
                    </a:cubicBezTo>
                    <a:cubicBezTo>
                      <a:pt x="13" y="8240"/>
                      <a:pt x="49" y="8442"/>
                      <a:pt x="120" y="8645"/>
                    </a:cubicBezTo>
                    <a:cubicBezTo>
                      <a:pt x="144" y="8704"/>
                      <a:pt x="191" y="8752"/>
                      <a:pt x="263" y="8776"/>
                    </a:cubicBezTo>
                    <a:cubicBezTo>
                      <a:pt x="273" y="8778"/>
                      <a:pt x="284" y="8779"/>
                      <a:pt x="294" y="8779"/>
                    </a:cubicBezTo>
                    <a:cubicBezTo>
                      <a:pt x="346" y="8779"/>
                      <a:pt x="402" y="8756"/>
                      <a:pt x="441" y="8716"/>
                    </a:cubicBezTo>
                    <a:lnTo>
                      <a:pt x="1251" y="7907"/>
                    </a:lnTo>
                    <a:lnTo>
                      <a:pt x="1632" y="7907"/>
                    </a:lnTo>
                    <a:lnTo>
                      <a:pt x="2085" y="8347"/>
                    </a:lnTo>
                    <a:lnTo>
                      <a:pt x="2085" y="8740"/>
                    </a:lnTo>
                    <a:lnTo>
                      <a:pt x="1263" y="9550"/>
                    </a:lnTo>
                    <a:cubicBezTo>
                      <a:pt x="1215" y="9597"/>
                      <a:pt x="1203" y="9657"/>
                      <a:pt x="1215" y="9728"/>
                    </a:cubicBezTo>
                    <a:cubicBezTo>
                      <a:pt x="1227" y="9788"/>
                      <a:pt x="1275" y="9847"/>
                      <a:pt x="1346" y="9871"/>
                    </a:cubicBezTo>
                    <a:cubicBezTo>
                      <a:pt x="1537" y="9931"/>
                      <a:pt x="1751" y="9966"/>
                      <a:pt x="1965" y="9966"/>
                    </a:cubicBezTo>
                    <a:cubicBezTo>
                      <a:pt x="2596" y="9966"/>
                      <a:pt x="3168" y="9669"/>
                      <a:pt x="3549" y="9157"/>
                    </a:cubicBezTo>
                    <a:cubicBezTo>
                      <a:pt x="3894" y="8681"/>
                      <a:pt x="4001" y="8085"/>
                      <a:pt x="3847" y="7514"/>
                    </a:cubicBezTo>
                    <a:lnTo>
                      <a:pt x="4990" y="6371"/>
                    </a:lnTo>
                    <a:lnTo>
                      <a:pt x="5252" y="6656"/>
                    </a:lnTo>
                    <a:lnTo>
                      <a:pt x="5133" y="6776"/>
                    </a:lnTo>
                    <a:cubicBezTo>
                      <a:pt x="5061" y="6859"/>
                      <a:pt x="5061" y="6978"/>
                      <a:pt x="5133" y="7049"/>
                    </a:cubicBezTo>
                    <a:cubicBezTo>
                      <a:pt x="5168" y="7091"/>
                      <a:pt x="5219" y="7112"/>
                      <a:pt x="5269" y="7112"/>
                    </a:cubicBezTo>
                    <a:cubicBezTo>
                      <a:pt x="5320" y="7112"/>
                      <a:pt x="5371" y="7091"/>
                      <a:pt x="5406" y="7049"/>
                    </a:cubicBezTo>
                    <a:lnTo>
                      <a:pt x="5514" y="6942"/>
                    </a:lnTo>
                    <a:lnTo>
                      <a:pt x="7978" y="9621"/>
                    </a:lnTo>
                    <a:lnTo>
                      <a:pt x="7990" y="9621"/>
                    </a:lnTo>
                    <a:cubicBezTo>
                      <a:pt x="8216" y="9853"/>
                      <a:pt x="8514" y="9969"/>
                      <a:pt x="8813" y="9969"/>
                    </a:cubicBezTo>
                    <a:cubicBezTo>
                      <a:pt x="9112" y="9969"/>
                      <a:pt x="9413" y="9853"/>
                      <a:pt x="9645" y="9621"/>
                    </a:cubicBezTo>
                    <a:cubicBezTo>
                      <a:pt x="10097" y="9169"/>
                      <a:pt x="10097" y="8431"/>
                      <a:pt x="9645" y="7978"/>
                    </a:cubicBezTo>
                    <a:cubicBezTo>
                      <a:pt x="9633" y="7978"/>
                      <a:pt x="9633" y="7966"/>
                      <a:pt x="9633" y="7966"/>
                    </a:cubicBezTo>
                    <a:lnTo>
                      <a:pt x="6954" y="5513"/>
                    </a:lnTo>
                    <a:lnTo>
                      <a:pt x="7061" y="5406"/>
                    </a:lnTo>
                    <a:cubicBezTo>
                      <a:pt x="7133" y="5323"/>
                      <a:pt x="7133" y="5204"/>
                      <a:pt x="7061" y="5121"/>
                    </a:cubicBezTo>
                    <a:cubicBezTo>
                      <a:pt x="7020" y="5085"/>
                      <a:pt x="6969" y="5067"/>
                      <a:pt x="6920" y="5067"/>
                    </a:cubicBezTo>
                    <a:cubicBezTo>
                      <a:pt x="6871" y="5067"/>
                      <a:pt x="6823" y="5085"/>
                      <a:pt x="6787" y="5121"/>
                    </a:cubicBezTo>
                    <a:lnTo>
                      <a:pt x="6668" y="5252"/>
                    </a:lnTo>
                    <a:lnTo>
                      <a:pt x="6383" y="4990"/>
                    </a:lnTo>
                    <a:lnTo>
                      <a:pt x="7526" y="3835"/>
                    </a:lnTo>
                    <a:cubicBezTo>
                      <a:pt x="7692" y="3870"/>
                      <a:pt x="7859" y="3894"/>
                      <a:pt x="8038" y="3894"/>
                    </a:cubicBezTo>
                    <a:cubicBezTo>
                      <a:pt x="9109" y="3894"/>
                      <a:pt x="9978" y="3025"/>
                      <a:pt x="9978" y="1954"/>
                    </a:cubicBezTo>
                    <a:cubicBezTo>
                      <a:pt x="9978" y="1739"/>
                      <a:pt x="9943" y="1525"/>
                      <a:pt x="9883" y="1334"/>
                    </a:cubicBezTo>
                    <a:cubicBezTo>
                      <a:pt x="9859" y="1263"/>
                      <a:pt x="9812" y="1215"/>
                      <a:pt x="9740" y="1203"/>
                    </a:cubicBezTo>
                    <a:cubicBezTo>
                      <a:pt x="9723" y="1201"/>
                      <a:pt x="9707" y="1199"/>
                      <a:pt x="9692" y="1199"/>
                    </a:cubicBezTo>
                    <a:cubicBezTo>
                      <a:pt x="9641" y="1199"/>
                      <a:pt x="9598" y="1215"/>
                      <a:pt x="9562" y="1251"/>
                    </a:cubicBezTo>
                    <a:lnTo>
                      <a:pt x="8752" y="2073"/>
                    </a:lnTo>
                    <a:lnTo>
                      <a:pt x="8359" y="2073"/>
                    </a:lnTo>
                    <a:lnTo>
                      <a:pt x="7942" y="1632"/>
                    </a:lnTo>
                    <a:lnTo>
                      <a:pt x="7942" y="1239"/>
                    </a:lnTo>
                    <a:lnTo>
                      <a:pt x="8728" y="430"/>
                    </a:lnTo>
                    <a:cubicBezTo>
                      <a:pt x="8776" y="382"/>
                      <a:pt x="8800" y="310"/>
                      <a:pt x="8788" y="251"/>
                    </a:cubicBezTo>
                    <a:cubicBezTo>
                      <a:pt x="8764" y="180"/>
                      <a:pt x="8716" y="132"/>
                      <a:pt x="8657" y="108"/>
                    </a:cubicBezTo>
                    <a:cubicBezTo>
                      <a:pt x="8454" y="37"/>
                      <a:pt x="8252" y="1"/>
                      <a:pt x="8038" y="1"/>
                    </a:cubicBezTo>
                    <a:close/>
                  </a:path>
                </a:pathLst>
              </a:custGeom>
              <a:solidFill>
                <a:srgbClr val="EC3A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82" name="Google Shape;382;g38079019997_0_190"/>
              <p:cNvSpPr/>
              <p:nvPr/>
            </p:nvSpPr>
            <p:spPr>
              <a:xfrm>
                <a:off x="4679288" y="2332125"/>
                <a:ext cx="71475" cy="70575"/>
              </a:xfrm>
              <a:custGeom>
                <a:rect b="b" l="l" r="r" t="t"/>
                <a:pathLst>
                  <a:path extrusionOk="0" h="2823" w="2859">
                    <a:moveTo>
                      <a:pt x="2645" y="1"/>
                    </a:moveTo>
                    <a:cubicBezTo>
                      <a:pt x="2596" y="1"/>
                      <a:pt x="2549" y="19"/>
                      <a:pt x="2513" y="54"/>
                    </a:cubicBezTo>
                    <a:lnTo>
                      <a:pt x="72" y="2483"/>
                    </a:lnTo>
                    <a:cubicBezTo>
                      <a:pt x="1" y="2567"/>
                      <a:pt x="1" y="2686"/>
                      <a:pt x="72" y="2769"/>
                    </a:cubicBezTo>
                    <a:cubicBezTo>
                      <a:pt x="108" y="2805"/>
                      <a:pt x="159" y="2823"/>
                      <a:pt x="209" y="2823"/>
                    </a:cubicBezTo>
                    <a:cubicBezTo>
                      <a:pt x="260" y="2823"/>
                      <a:pt x="310" y="2805"/>
                      <a:pt x="346" y="2769"/>
                    </a:cubicBezTo>
                    <a:lnTo>
                      <a:pt x="2787" y="328"/>
                    </a:lnTo>
                    <a:cubicBezTo>
                      <a:pt x="2858" y="257"/>
                      <a:pt x="2858" y="126"/>
                      <a:pt x="2787" y="54"/>
                    </a:cubicBezTo>
                    <a:cubicBezTo>
                      <a:pt x="2745" y="19"/>
                      <a:pt x="2695" y="1"/>
                      <a:pt x="2645" y="1"/>
                    </a:cubicBezTo>
                    <a:close/>
                  </a:path>
                </a:pathLst>
              </a:custGeom>
              <a:solidFill>
                <a:srgbClr val="EC3A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83" name="Google Shape;383;g38079019997_0_190"/>
              <p:cNvSpPr/>
              <p:nvPr/>
            </p:nvSpPr>
            <p:spPr>
              <a:xfrm>
                <a:off x="4757588" y="2410700"/>
                <a:ext cx="54775" cy="53550"/>
              </a:xfrm>
              <a:custGeom>
                <a:rect b="b" l="l" r="r" t="t"/>
                <a:pathLst>
                  <a:path extrusionOk="0" h="2142" w="2191">
                    <a:moveTo>
                      <a:pt x="220" y="1"/>
                    </a:moveTo>
                    <a:cubicBezTo>
                      <a:pt x="170" y="1"/>
                      <a:pt x="119" y="19"/>
                      <a:pt x="83" y="55"/>
                    </a:cubicBezTo>
                    <a:cubicBezTo>
                      <a:pt x="0" y="138"/>
                      <a:pt x="0" y="257"/>
                      <a:pt x="83" y="328"/>
                    </a:cubicBezTo>
                    <a:lnTo>
                      <a:pt x="1834" y="2079"/>
                    </a:lnTo>
                    <a:cubicBezTo>
                      <a:pt x="1875" y="2120"/>
                      <a:pt x="1926" y="2141"/>
                      <a:pt x="1975" y="2141"/>
                    </a:cubicBezTo>
                    <a:cubicBezTo>
                      <a:pt x="2024" y="2141"/>
                      <a:pt x="2072" y="2120"/>
                      <a:pt x="2108" y="2079"/>
                    </a:cubicBezTo>
                    <a:cubicBezTo>
                      <a:pt x="2191" y="2007"/>
                      <a:pt x="2191" y="1876"/>
                      <a:pt x="2108" y="1805"/>
                    </a:cubicBezTo>
                    <a:lnTo>
                      <a:pt x="357" y="55"/>
                    </a:lnTo>
                    <a:cubicBezTo>
                      <a:pt x="322" y="19"/>
                      <a:pt x="271" y="1"/>
                      <a:pt x="220" y="1"/>
                    </a:cubicBezTo>
                    <a:close/>
                  </a:path>
                </a:pathLst>
              </a:custGeom>
              <a:solidFill>
                <a:srgbClr val="EC3A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grpSp>
        <p:sp>
          <p:nvSpPr>
            <p:cNvPr id="384" name="Google Shape;384;g38079019997_0_190"/>
            <p:cNvSpPr/>
            <p:nvPr/>
          </p:nvSpPr>
          <p:spPr>
            <a:xfrm>
              <a:off x="4571488" y="3190463"/>
              <a:ext cx="43175" cy="43175"/>
            </a:xfrm>
            <a:custGeom>
              <a:rect b="b" l="l" r="r" t="t"/>
              <a:pathLst>
                <a:path extrusionOk="0" h="1727" w="1727">
                  <a:moveTo>
                    <a:pt x="869" y="0"/>
                  </a:moveTo>
                  <a:cubicBezTo>
                    <a:pt x="393" y="0"/>
                    <a:pt x="0" y="381"/>
                    <a:pt x="0" y="858"/>
                  </a:cubicBezTo>
                  <a:cubicBezTo>
                    <a:pt x="0" y="1334"/>
                    <a:pt x="393" y="1727"/>
                    <a:pt x="869" y="1727"/>
                  </a:cubicBezTo>
                  <a:cubicBezTo>
                    <a:pt x="1345" y="1727"/>
                    <a:pt x="1726" y="1334"/>
                    <a:pt x="1726" y="858"/>
                  </a:cubicBezTo>
                  <a:cubicBezTo>
                    <a:pt x="1726" y="381"/>
                    <a:pt x="1345" y="0"/>
                    <a:pt x="869" y="0"/>
                  </a:cubicBezTo>
                  <a:close/>
                </a:path>
              </a:pathLst>
            </a:custGeom>
            <a:solidFill>
              <a:srgbClr val="EC3A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85" name="Google Shape;385;g38079019997_0_190"/>
            <p:cNvSpPr txBox="1"/>
            <p:nvPr/>
          </p:nvSpPr>
          <p:spPr>
            <a:xfrm>
              <a:off x="3845100" y="3386038"/>
              <a:ext cx="14811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3400"/>
                <a:buFont typeface="Raleway"/>
                <a:buNone/>
              </a:pPr>
              <a:r>
                <a:rPr b="0" i="0" lang="it-IT" sz="3200" u="none" cap="none" strike="noStrike">
                  <a:solidFill>
                    <a:srgbClr val="000000"/>
                  </a:solidFill>
                  <a:latin typeface="Raleway ExtraBold"/>
                  <a:ea typeface="Raleway ExtraBold"/>
                  <a:cs typeface="Raleway ExtraBold"/>
                  <a:sym typeface="Raleway ExtraBold"/>
                </a:rPr>
                <a:t>Update</a:t>
              </a:r>
              <a:endParaRPr b="0" i="0" sz="3200" u="none" cap="none" strike="noStrike">
                <a:solidFill>
                  <a:srgbClr val="000000"/>
                </a:solidFill>
                <a:latin typeface="Raleway ExtraBold"/>
                <a:ea typeface="Raleway ExtraBold"/>
                <a:cs typeface="Raleway ExtraBold"/>
                <a:sym typeface="Raleway ExtraBold"/>
              </a:endParaRPr>
            </a:p>
          </p:txBody>
        </p:sp>
        <p:sp>
          <p:nvSpPr>
            <p:cNvPr id="386" name="Google Shape;386;g38079019997_0_190"/>
            <p:cNvSpPr txBox="1"/>
            <p:nvPr/>
          </p:nvSpPr>
          <p:spPr>
            <a:xfrm>
              <a:off x="3845106" y="3732887"/>
              <a:ext cx="1481100" cy="75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2900"/>
                <a:buFont typeface="Raleway"/>
                <a:buNone/>
              </a:pPr>
              <a:r>
                <a:rPr b="0" i="0" lang="it-IT" sz="2900" u="none" cap="none" strike="noStrike">
                  <a:solidFill>
                    <a:srgbClr val="434343"/>
                  </a:solidFill>
                  <a:latin typeface="Raleway"/>
                  <a:ea typeface="Raleway"/>
                  <a:cs typeface="Raleway"/>
                  <a:sym typeface="Raleway"/>
                </a:rPr>
                <a:t>Upgrade della rete di distribuzione e attivazione del servizio NTP</a:t>
              </a:r>
              <a:endParaRPr b="0" i="0" sz="2900" u="none" cap="none" strike="noStrike">
                <a:solidFill>
                  <a:srgbClr val="434343"/>
                </a:solidFill>
                <a:latin typeface="Raleway"/>
                <a:ea typeface="Raleway"/>
                <a:cs typeface="Raleway"/>
                <a:sym typeface="Raleway"/>
              </a:endParaRPr>
            </a:p>
          </p:txBody>
        </p:sp>
      </p:grpSp>
      <p:grpSp>
        <p:nvGrpSpPr>
          <p:cNvPr id="387" name="Google Shape;387;g38079019997_0_190"/>
          <p:cNvGrpSpPr/>
          <p:nvPr/>
        </p:nvGrpSpPr>
        <p:grpSpPr>
          <a:xfrm>
            <a:off x="15704790" y="4575982"/>
            <a:ext cx="3349374" cy="7024691"/>
            <a:chOff x="5256872" y="1344138"/>
            <a:chExt cx="1582506" cy="3228704"/>
          </a:xfrm>
        </p:grpSpPr>
        <p:sp>
          <p:nvSpPr>
            <p:cNvPr id="388" name="Google Shape;388;g38079019997_0_190"/>
            <p:cNvSpPr/>
            <p:nvPr/>
          </p:nvSpPr>
          <p:spPr>
            <a:xfrm>
              <a:off x="5433788" y="1719813"/>
              <a:ext cx="1149575" cy="757200"/>
            </a:xfrm>
            <a:custGeom>
              <a:rect b="b" l="l" r="r" t="t"/>
              <a:pathLst>
                <a:path extrusionOk="0" h="30288" w="45983">
                  <a:moveTo>
                    <a:pt x="22968" y="1"/>
                  </a:moveTo>
                  <a:cubicBezTo>
                    <a:pt x="22310" y="1"/>
                    <a:pt x="21652" y="170"/>
                    <a:pt x="21063" y="510"/>
                  </a:cubicBezTo>
                  <a:lnTo>
                    <a:pt x="1870" y="11606"/>
                  </a:lnTo>
                  <a:cubicBezTo>
                    <a:pt x="691" y="12297"/>
                    <a:pt x="0" y="13547"/>
                    <a:pt x="0" y="14916"/>
                  </a:cubicBezTo>
                  <a:lnTo>
                    <a:pt x="0" y="30287"/>
                  </a:lnTo>
                  <a:lnTo>
                    <a:pt x="45982" y="30287"/>
                  </a:lnTo>
                  <a:lnTo>
                    <a:pt x="45982" y="14916"/>
                  </a:lnTo>
                  <a:cubicBezTo>
                    <a:pt x="45982" y="13547"/>
                    <a:pt x="45268" y="12297"/>
                    <a:pt x="44089" y="11606"/>
                  </a:cubicBezTo>
                  <a:lnTo>
                    <a:pt x="24873" y="510"/>
                  </a:lnTo>
                  <a:cubicBezTo>
                    <a:pt x="24283" y="170"/>
                    <a:pt x="23625" y="1"/>
                    <a:pt x="22968" y="1"/>
                  </a:cubicBezTo>
                  <a:close/>
                </a:path>
              </a:pathLst>
            </a:custGeom>
            <a:solidFill>
              <a:srgbClr val="FCBD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89" name="Google Shape;389;g38079019997_0_190"/>
            <p:cNvSpPr/>
            <p:nvPr/>
          </p:nvSpPr>
          <p:spPr>
            <a:xfrm>
              <a:off x="5999938" y="2876138"/>
              <a:ext cx="25" cy="337275"/>
            </a:xfrm>
            <a:custGeom>
              <a:rect b="b" l="l" r="r" t="t"/>
              <a:pathLst>
                <a:path extrusionOk="0" fill="none" h="13491" w="1">
                  <a:moveTo>
                    <a:pt x="0" y="0"/>
                  </a:moveTo>
                  <a:lnTo>
                    <a:pt x="0" y="13490"/>
                  </a:lnTo>
                </a:path>
              </a:pathLst>
            </a:custGeom>
            <a:noFill/>
            <a:ln cap="rnd" cmpd="sng" w="11300">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90" name="Google Shape;390;g38079019997_0_190"/>
            <p:cNvSpPr/>
            <p:nvPr/>
          </p:nvSpPr>
          <p:spPr>
            <a:xfrm>
              <a:off x="5606138" y="2070163"/>
              <a:ext cx="803975" cy="804050"/>
            </a:xfrm>
            <a:custGeom>
              <a:rect b="b" l="l" r="r" t="t"/>
              <a:pathLst>
                <a:path extrusionOk="0" h="32162" w="32159">
                  <a:moveTo>
                    <a:pt x="16078" y="0"/>
                  </a:moveTo>
                  <a:cubicBezTo>
                    <a:pt x="13302" y="0"/>
                    <a:pt x="10525" y="718"/>
                    <a:pt x="8037" y="2152"/>
                  </a:cubicBezTo>
                  <a:cubicBezTo>
                    <a:pt x="3060" y="5022"/>
                    <a:pt x="0" y="10332"/>
                    <a:pt x="0" y="16083"/>
                  </a:cubicBezTo>
                  <a:cubicBezTo>
                    <a:pt x="0" y="21821"/>
                    <a:pt x="3060" y="27132"/>
                    <a:pt x="8037" y="30001"/>
                  </a:cubicBezTo>
                  <a:cubicBezTo>
                    <a:pt x="10525" y="31442"/>
                    <a:pt x="13302" y="32162"/>
                    <a:pt x="16078" y="32162"/>
                  </a:cubicBezTo>
                  <a:cubicBezTo>
                    <a:pt x="18854" y="32162"/>
                    <a:pt x="21628" y="31442"/>
                    <a:pt x="24110" y="30001"/>
                  </a:cubicBezTo>
                  <a:cubicBezTo>
                    <a:pt x="29087" y="27132"/>
                    <a:pt x="32159" y="21821"/>
                    <a:pt x="32159" y="16083"/>
                  </a:cubicBezTo>
                  <a:cubicBezTo>
                    <a:pt x="32159" y="10332"/>
                    <a:pt x="29087" y="5022"/>
                    <a:pt x="24110" y="2152"/>
                  </a:cubicBezTo>
                  <a:cubicBezTo>
                    <a:pt x="21628" y="718"/>
                    <a:pt x="18854" y="0"/>
                    <a:pt x="16078"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BD24"/>
                </a:buClr>
                <a:buSzPts val="3400"/>
                <a:buFont typeface="Raleway"/>
                <a:buNone/>
              </a:pPr>
              <a:r>
                <a:rPr b="0" i="0" lang="it-IT" sz="3400" u="none" cap="none" strike="noStrike">
                  <a:solidFill>
                    <a:srgbClr val="FCBD24"/>
                  </a:solidFill>
                  <a:latin typeface="Raleway"/>
                  <a:ea typeface="Raleway"/>
                  <a:cs typeface="Raleway"/>
                  <a:sym typeface="Raleway"/>
                </a:rPr>
                <a:t>2021</a:t>
              </a:r>
              <a:endParaRPr b="0" i="0" sz="3400" u="none" cap="none" strike="noStrike">
                <a:solidFill>
                  <a:srgbClr val="FCBD24"/>
                </a:solidFill>
                <a:latin typeface="Raleway"/>
                <a:ea typeface="Raleway"/>
                <a:cs typeface="Raleway"/>
                <a:sym typeface="Raleway"/>
              </a:endParaRPr>
            </a:p>
          </p:txBody>
        </p:sp>
        <p:grpSp>
          <p:nvGrpSpPr>
            <p:cNvPr id="391" name="Google Shape;391;g38079019997_0_190"/>
            <p:cNvGrpSpPr/>
            <p:nvPr/>
          </p:nvGrpSpPr>
          <p:grpSpPr>
            <a:xfrm>
              <a:off x="5904388" y="1344138"/>
              <a:ext cx="205700" cy="278325"/>
              <a:chOff x="6043163" y="2228100"/>
              <a:chExt cx="205700" cy="278325"/>
            </a:xfrm>
          </p:grpSpPr>
          <p:sp>
            <p:nvSpPr>
              <p:cNvPr id="392" name="Google Shape;392;g38079019997_0_190"/>
              <p:cNvSpPr/>
              <p:nvPr/>
            </p:nvSpPr>
            <p:spPr>
              <a:xfrm>
                <a:off x="6099413" y="2277225"/>
                <a:ext cx="87225" cy="87525"/>
              </a:xfrm>
              <a:custGeom>
                <a:rect b="b" l="l" r="r" t="t"/>
                <a:pathLst>
                  <a:path extrusionOk="0" h="3501" w="3489">
                    <a:moveTo>
                      <a:pt x="1798" y="369"/>
                    </a:moveTo>
                    <a:lnTo>
                      <a:pt x="1798" y="452"/>
                    </a:lnTo>
                    <a:cubicBezTo>
                      <a:pt x="1798" y="536"/>
                      <a:pt x="1858" y="619"/>
                      <a:pt x="1953" y="631"/>
                    </a:cubicBezTo>
                    <a:cubicBezTo>
                      <a:pt x="2108" y="655"/>
                      <a:pt x="2251" y="726"/>
                      <a:pt x="2394" y="810"/>
                    </a:cubicBezTo>
                    <a:cubicBezTo>
                      <a:pt x="2426" y="831"/>
                      <a:pt x="2463" y="843"/>
                      <a:pt x="2499" y="843"/>
                    </a:cubicBezTo>
                    <a:cubicBezTo>
                      <a:pt x="2544" y="843"/>
                      <a:pt x="2587" y="825"/>
                      <a:pt x="2620" y="786"/>
                    </a:cubicBezTo>
                    <a:lnTo>
                      <a:pt x="2679" y="738"/>
                    </a:lnTo>
                    <a:lnTo>
                      <a:pt x="2751" y="810"/>
                    </a:lnTo>
                    <a:lnTo>
                      <a:pt x="2703" y="869"/>
                    </a:lnTo>
                    <a:cubicBezTo>
                      <a:pt x="2644" y="929"/>
                      <a:pt x="2632" y="1036"/>
                      <a:pt x="2679" y="1107"/>
                    </a:cubicBezTo>
                    <a:cubicBezTo>
                      <a:pt x="2775" y="1238"/>
                      <a:pt x="2834" y="1381"/>
                      <a:pt x="2858" y="1536"/>
                    </a:cubicBezTo>
                    <a:cubicBezTo>
                      <a:pt x="2882" y="1631"/>
                      <a:pt x="2953" y="1691"/>
                      <a:pt x="3049" y="1691"/>
                    </a:cubicBezTo>
                    <a:lnTo>
                      <a:pt x="3120" y="1691"/>
                    </a:lnTo>
                    <a:lnTo>
                      <a:pt x="3120" y="1810"/>
                    </a:lnTo>
                    <a:lnTo>
                      <a:pt x="3049" y="1810"/>
                    </a:lnTo>
                    <a:cubicBezTo>
                      <a:pt x="2953" y="1810"/>
                      <a:pt x="2882" y="1869"/>
                      <a:pt x="2858" y="1953"/>
                    </a:cubicBezTo>
                    <a:cubicBezTo>
                      <a:pt x="2834" y="2119"/>
                      <a:pt x="2775" y="2262"/>
                      <a:pt x="2679" y="2393"/>
                    </a:cubicBezTo>
                    <a:cubicBezTo>
                      <a:pt x="2632" y="2465"/>
                      <a:pt x="2644" y="2572"/>
                      <a:pt x="2703" y="2631"/>
                    </a:cubicBezTo>
                    <a:lnTo>
                      <a:pt x="2751" y="2691"/>
                    </a:lnTo>
                    <a:lnTo>
                      <a:pt x="2679" y="2762"/>
                    </a:lnTo>
                    <a:lnTo>
                      <a:pt x="2620" y="2703"/>
                    </a:lnTo>
                    <a:cubicBezTo>
                      <a:pt x="2587" y="2670"/>
                      <a:pt x="2544" y="2652"/>
                      <a:pt x="2499" y="2652"/>
                    </a:cubicBezTo>
                    <a:cubicBezTo>
                      <a:pt x="2463" y="2652"/>
                      <a:pt x="2426" y="2664"/>
                      <a:pt x="2394" y="2691"/>
                    </a:cubicBezTo>
                    <a:cubicBezTo>
                      <a:pt x="2251" y="2774"/>
                      <a:pt x="2108" y="2834"/>
                      <a:pt x="1953" y="2869"/>
                    </a:cubicBezTo>
                    <a:cubicBezTo>
                      <a:pt x="1858" y="2881"/>
                      <a:pt x="1798" y="2965"/>
                      <a:pt x="1798" y="3048"/>
                    </a:cubicBezTo>
                    <a:lnTo>
                      <a:pt x="1798" y="3131"/>
                    </a:lnTo>
                    <a:lnTo>
                      <a:pt x="1691" y="3131"/>
                    </a:lnTo>
                    <a:lnTo>
                      <a:pt x="1691" y="3048"/>
                    </a:lnTo>
                    <a:cubicBezTo>
                      <a:pt x="1691" y="2965"/>
                      <a:pt x="1620" y="2881"/>
                      <a:pt x="1536" y="2869"/>
                    </a:cubicBezTo>
                    <a:cubicBezTo>
                      <a:pt x="1382" y="2834"/>
                      <a:pt x="1227" y="2774"/>
                      <a:pt x="1096" y="2691"/>
                    </a:cubicBezTo>
                    <a:cubicBezTo>
                      <a:pt x="1064" y="2664"/>
                      <a:pt x="1027" y="2652"/>
                      <a:pt x="989" y="2652"/>
                    </a:cubicBezTo>
                    <a:cubicBezTo>
                      <a:pt x="943" y="2652"/>
                      <a:pt x="897" y="2670"/>
                      <a:pt x="858" y="2703"/>
                    </a:cubicBezTo>
                    <a:lnTo>
                      <a:pt x="810" y="2762"/>
                    </a:lnTo>
                    <a:lnTo>
                      <a:pt x="727" y="2691"/>
                    </a:lnTo>
                    <a:lnTo>
                      <a:pt x="786" y="2631"/>
                    </a:lnTo>
                    <a:cubicBezTo>
                      <a:pt x="846" y="2572"/>
                      <a:pt x="858" y="2465"/>
                      <a:pt x="810" y="2393"/>
                    </a:cubicBezTo>
                    <a:cubicBezTo>
                      <a:pt x="715" y="2262"/>
                      <a:pt x="655" y="2119"/>
                      <a:pt x="632" y="1953"/>
                    </a:cubicBezTo>
                    <a:cubicBezTo>
                      <a:pt x="608" y="1869"/>
                      <a:pt x="536" y="1810"/>
                      <a:pt x="441" y="1810"/>
                    </a:cubicBezTo>
                    <a:lnTo>
                      <a:pt x="370" y="1810"/>
                    </a:lnTo>
                    <a:lnTo>
                      <a:pt x="370" y="1691"/>
                    </a:lnTo>
                    <a:lnTo>
                      <a:pt x="441" y="1691"/>
                    </a:lnTo>
                    <a:cubicBezTo>
                      <a:pt x="536" y="1691"/>
                      <a:pt x="608" y="1631"/>
                      <a:pt x="632" y="1536"/>
                    </a:cubicBezTo>
                    <a:cubicBezTo>
                      <a:pt x="655" y="1381"/>
                      <a:pt x="715" y="1238"/>
                      <a:pt x="810" y="1107"/>
                    </a:cubicBezTo>
                    <a:cubicBezTo>
                      <a:pt x="858" y="1036"/>
                      <a:pt x="846" y="929"/>
                      <a:pt x="786" y="869"/>
                    </a:cubicBezTo>
                    <a:lnTo>
                      <a:pt x="727" y="810"/>
                    </a:lnTo>
                    <a:lnTo>
                      <a:pt x="810" y="738"/>
                    </a:lnTo>
                    <a:lnTo>
                      <a:pt x="858" y="786"/>
                    </a:lnTo>
                    <a:cubicBezTo>
                      <a:pt x="897" y="825"/>
                      <a:pt x="944" y="843"/>
                      <a:pt x="989" y="843"/>
                    </a:cubicBezTo>
                    <a:cubicBezTo>
                      <a:pt x="1027" y="843"/>
                      <a:pt x="1064" y="831"/>
                      <a:pt x="1096" y="810"/>
                    </a:cubicBezTo>
                    <a:cubicBezTo>
                      <a:pt x="1227" y="726"/>
                      <a:pt x="1382" y="655"/>
                      <a:pt x="1536" y="631"/>
                    </a:cubicBezTo>
                    <a:cubicBezTo>
                      <a:pt x="1620" y="619"/>
                      <a:pt x="1691" y="536"/>
                      <a:pt x="1691" y="452"/>
                    </a:cubicBezTo>
                    <a:lnTo>
                      <a:pt x="1691" y="369"/>
                    </a:lnTo>
                    <a:close/>
                    <a:moveTo>
                      <a:pt x="1501" y="0"/>
                    </a:moveTo>
                    <a:cubicBezTo>
                      <a:pt x="1405" y="0"/>
                      <a:pt x="1322" y="83"/>
                      <a:pt x="1322" y="191"/>
                    </a:cubicBezTo>
                    <a:lnTo>
                      <a:pt x="1322" y="298"/>
                    </a:lnTo>
                    <a:cubicBezTo>
                      <a:pt x="1215" y="333"/>
                      <a:pt x="1120" y="369"/>
                      <a:pt x="1024" y="429"/>
                    </a:cubicBezTo>
                    <a:lnTo>
                      <a:pt x="941" y="345"/>
                    </a:lnTo>
                    <a:cubicBezTo>
                      <a:pt x="905" y="310"/>
                      <a:pt x="858" y="292"/>
                      <a:pt x="810" y="292"/>
                    </a:cubicBezTo>
                    <a:cubicBezTo>
                      <a:pt x="763" y="292"/>
                      <a:pt x="715" y="310"/>
                      <a:pt x="679" y="345"/>
                    </a:cubicBezTo>
                    <a:lnTo>
                      <a:pt x="334" y="679"/>
                    </a:lnTo>
                    <a:cubicBezTo>
                      <a:pt x="262" y="750"/>
                      <a:pt x="262" y="869"/>
                      <a:pt x="334" y="941"/>
                    </a:cubicBezTo>
                    <a:lnTo>
                      <a:pt x="417" y="1024"/>
                    </a:lnTo>
                    <a:cubicBezTo>
                      <a:pt x="370" y="1119"/>
                      <a:pt x="322" y="1214"/>
                      <a:pt x="298" y="1322"/>
                    </a:cubicBezTo>
                    <a:lnTo>
                      <a:pt x="179" y="1322"/>
                    </a:lnTo>
                    <a:cubicBezTo>
                      <a:pt x="84" y="1322"/>
                      <a:pt x="1" y="1405"/>
                      <a:pt x="1" y="1512"/>
                    </a:cubicBezTo>
                    <a:lnTo>
                      <a:pt x="1" y="1988"/>
                    </a:lnTo>
                    <a:cubicBezTo>
                      <a:pt x="1" y="2096"/>
                      <a:pt x="84" y="2179"/>
                      <a:pt x="179" y="2179"/>
                    </a:cubicBezTo>
                    <a:lnTo>
                      <a:pt x="298" y="2179"/>
                    </a:lnTo>
                    <a:cubicBezTo>
                      <a:pt x="322" y="2274"/>
                      <a:pt x="370" y="2381"/>
                      <a:pt x="417" y="2477"/>
                    </a:cubicBezTo>
                    <a:lnTo>
                      <a:pt x="334" y="2548"/>
                    </a:lnTo>
                    <a:cubicBezTo>
                      <a:pt x="262" y="2631"/>
                      <a:pt x="262" y="2738"/>
                      <a:pt x="334" y="2822"/>
                    </a:cubicBezTo>
                    <a:lnTo>
                      <a:pt x="679" y="3155"/>
                    </a:lnTo>
                    <a:cubicBezTo>
                      <a:pt x="715" y="3191"/>
                      <a:pt x="763" y="3209"/>
                      <a:pt x="810" y="3209"/>
                    </a:cubicBezTo>
                    <a:cubicBezTo>
                      <a:pt x="858" y="3209"/>
                      <a:pt x="905" y="3191"/>
                      <a:pt x="941" y="3155"/>
                    </a:cubicBezTo>
                    <a:lnTo>
                      <a:pt x="1024" y="3072"/>
                    </a:lnTo>
                    <a:cubicBezTo>
                      <a:pt x="1120" y="3119"/>
                      <a:pt x="1215" y="3167"/>
                      <a:pt x="1322" y="3191"/>
                    </a:cubicBezTo>
                    <a:lnTo>
                      <a:pt x="1322" y="3310"/>
                    </a:lnTo>
                    <a:cubicBezTo>
                      <a:pt x="1322" y="3417"/>
                      <a:pt x="1405" y="3500"/>
                      <a:pt x="1501" y="3500"/>
                    </a:cubicBezTo>
                    <a:lnTo>
                      <a:pt x="1989" y="3500"/>
                    </a:lnTo>
                    <a:cubicBezTo>
                      <a:pt x="2084" y="3500"/>
                      <a:pt x="2167" y="3417"/>
                      <a:pt x="2167" y="3310"/>
                    </a:cubicBezTo>
                    <a:lnTo>
                      <a:pt x="2167" y="3191"/>
                    </a:lnTo>
                    <a:cubicBezTo>
                      <a:pt x="2275" y="3167"/>
                      <a:pt x="2370" y="3119"/>
                      <a:pt x="2465" y="3072"/>
                    </a:cubicBezTo>
                    <a:lnTo>
                      <a:pt x="2548" y="3155"/>
                    </a:lnTo>
                    <a:cubicBezTo>
                      <a:pt x="2584" y="3191"/>
                      <a:pt x="2632" y="3209"/>
                      <a:pt x="2679" y="3209"/>
                    </a:cubicBezTo>
                    <a:cubicBezTo>
                      <a:pt x="2727" y="3209"/>
                      <a:pt x="2775" y="3191"/>
                      <a:pt x="2810" y="3155"/>
                    </a:cubicBezTo>
                    <a:lnTo>
                      <a:pt x="3156" y="2822"/>
                    </a:lnTo>
                    <a:cubicBezTo>
                      <a:pt x="3227" y="2738"/>
                      <a:pt x="3227" y="2631"/>
                      <a:pt x="3156" y="2548"/>
                    </a:cubicBezTo>
                    <a:lnTo>
                      <a:pt x="3072" y="2477"/>
                    </a:lnTo>
                    <a:cubicBezTo>
                      <a:pt x="3120" y="2381"/>
                      <a:pt x="3156" y="2274"/>
                      <a:pt x="3191" y="2179"/>
                    </a:cubicBezTo>
                    <a:lnTo>
                      <a:pt x="3310" y="2179"/>
                    </a:lnTo>
                    <a:cubicBezTo>
                      <a:pt x="3406" y="2179"/>
                      <a:pt x="3489" y="2096"/>
                      <a:pt x="3489" y="1988"/>
                    </a:cubicBezTo>
                    <a:lnTo>
                      <a:pt x="3489" y="1512"/>
                    </a:lnTo>
                    <a:cubicBezTo>
                      <a:pt x="3489" y="1405"/>
                      <a:pt x="3406" y="1322"/>
                      <a:pt x="3310" y="1322"/>
                    </a:cubicBezTo>
                    <a:lnTo>
                      <a:pt x="3191" y="1322"/>
                    </a:lnTo>
                    <a:cubicBezTo>
                      <a:pt x="3156" y="1214"/>
                      <a:pt x="3120" y="1119"/>
                      <a:pt x="3072" y="1024"/>
                    </a:cubicBezTo>
                    <a:lnTo>
                      <a:pt x="3156" y="941"/>
                    </a:lnTo>
                    <a:cubicBezTo>
                      <a:pt x="3227" y="869"/>
                      <a:pt x="3227" y="750"/>
                      <a:pt x="3156" y="679"/>
                    </a:cubicBezTo>
                    <a:lnTo>
                      <a:pt x="2810" y="345"/>
                    </a:lnTo>
                    <a:cubicBezTo>
                      <a:pt x="2775" y="310"/>
                      <a:pt x="2727" y="292"/>
                      <a:pt x="2679" y="292"/>
                    </a:cubicBezTo>
                    <a:cubicBezTo>
                      <a:pt x="2632" y="292"/>
                      <a:pt x="2584" y="310"/>
                      <a:pt x="2548" y="345"/>
                    </a:cubicBezTo>
                    <a:lnTo>
                      <a:pt x="2465" y="429"/>
                    </a:lnTo>
                    <a:cubicBezTo>
                      <a:pt x="2370" y="369"/>
                      <a:pt x="2275" y="333"/>
                      <a:pt x="2167" y="298"/>
                    </a:cubicBezTo>
                    <a:lnTo>
                      <a:pt x="2167" y="191"/>
                    </a:lnTo>
                    <a:cubicBezTo>
                      <a:pt x="2167" y="83"/>
                      <a:pt x="2084" y="0"/>
                      <a:pt x="1989" y="0"/>
                    </a:cubicBezTo>
                    <a:close/>
                  </a:path>
                </a:pathLst>
              </a:custGeom>
              <a:solidFill>
                <a:srgbClr val="FCBD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93" name="Google Shape;393;g38079019997_0_190"/>
              <p:cNvSpPr/>
              <p:nvPr/>
            </p:nvSpPr>
            <p:spPr>
              <a:xfrm>
                <a:off x="6120238" y="2298350"/>
                <a:ext cx="45575" cy="45275"/>
              </a:xfrm>
              <a:custGeom>
                <a:rect b="b" l="l" r="r" t="t"/>
                <a:pathLst>
                  <a:path extrusionOk="0" h="1811" w="1823">
                    <a:moveTo>
                      <a:pt x="906" y="369"/>
                    </a:moveTo>
                    <a:cubicBezTo>
                      <a:pt x="1203" y="369"/>
                      <a:pt x="1442" y="608"/>
                      <a:pt x="1442" y="905"/>
                    </a:cubicBezTo>
                    <a:cubicBezTo>
                      <a:pt x="1442" y="1203"/>
                      <a:pt x="1203" y="1441"/>
                      <a:pt x="906" y="1441"/>
                    </a:cubicBezTo>
                    <a:cubicBezTo>
                      <a:pt x="620" y="1441"/>
                      <a:pt x="370" y="1203"/>
                      <a:pt x="370" y="905"/>
                    </a:cubicBezTo>
                    <a:cubicBezTo>
                      <a:pt x="370" y="608"/>
                      <a:pt x="620" y="369"/>
                      <a:pt x="906" y="369"/>
                    </a:cubicBezTo>
                    <a:close/>
                    <a:moveTo>
                      <a:pt x="906" y="0"/>
                    </a:moveTo>
                    <a:cubicBezTo>
                      <a:pt x="406" y="0"/>
                      <a:pt x="1" y="405"/>
                      <a:pt x="1" y="905"/>
                    </a:cubicBezTo>
                    <a:cubicBezTo>
                      <a:pt x="1" y="1405"/>
                      <a:pt x="406" y="1810"/>
                      <a:pt x="906" y="1810"/>
                    </a:cubicBezTo>
                    <a:cubicBezTo>
                      <a:pt x="1406" y="1810"/>
                      <a:pt x="1823" y="1405"/>
                      <a:pt x="1823" y="905"/>
                    </a:cubicBezTo>
                    <a:cubicBezTo>
                      <a:pt x="1823" y="405"/>
                      <a:pt x="1406" y="0"/>
                      <a:pt x="906" y="0"/>
                    </a:cubicBezTo>
                    <a:close/>
                  </a:path>
                </a:pathLst>
              </a:custGeom>
              <a:solidFill>
                <a:srgbClr val="FCBD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94" name="Google Shape;394;g38079019997_0_190"/>
              <p:cNvSpPr/>
              <p:nvPr/>
            </p:nvSpPr>
            <p:spPr>
              <a:xfrm>
                <a:off x="6063688" y="2253700"/>
                <a:ext cx="145000" cy="71750"/>
              </a:xfrm>
              <a:custGeom>
                <a:rect b="b" l="l" r="r" t="t"/>
                <a:pathLst>
                  <a:path extrusionOk="0" h="2870" w="5800">
                    <a:moveTo>
                      <a:pt x="3168" y="0"/>
                    </a:moveTo>
                    <a:cubicBezTo>
                      <a:pt x="1846" y="0"/>
                      <a:pt x="727" y="965"/>
                      <a:pt x="513" y="2275"/>
                    </a:cubicBezTo>
                    <a:lnTo>
                      <a:pt x="334" y="2084"/>
                    </a:lnTo>
                    <a:cubicBezTo>
                      <a:pt x="300" y="2056"/>
                      <a:pt x="255" y="2041"/>
                      <a:pt x="210" y="2041"/>
                    </a:cubicBezTo>
                    <a:cubicBezTo>
                      <a:pt x="160" y="2041"/>
                      <a:pt x="110" y="2059"/>
                      <a:pt x="72" y="2096"/>
                    </a:cubicBezTo>
                    <a:cubicBezTo>
                      <a:pt x="1" y="2167"/>
                      <a:pt x="1" y="2286"/>
                      <a:pt x="72" y="2358"/>
                    </a:cubicBezTo>
                    <a:lnTo>
                      <a:pt x="537" y="2822"/>
                    </a:lnTo>
                    <a:lnTo>
                      <a:pt x="548" y="2822"/>
                    </a:lnTo>
                    <a:cubicBezTo>
                      <a:pt x="560" y="2834"/>
                      <a:pt x="572" y="2846"/>
                      <a:pt x="596" y="2858"/>
                    </a:cubicBezTo>
                    <a:lnTo>
                      <a:pt x="608" y="2858"/>
                    </a:lnTo>
                    <a:cubicBezTo>
                      <a:pt x="632" y="2870"/>
                      <a:pt x="656" y="2870"/>
                      <a:pt x="668" y="2870"/>
                    </a:cubicBezTo>
                    <a:cubicBezTo>
                      <a:pt x="691" y="2870"/>
                      <a:pt x="715" y="2870"/>
                      <a:pt x="739" y="2858"/>
                    </a:cubicBezTo>
                    <a:lnTo>
                      <a:pt x="763" y="2858"/>
                    </a:lnTo>
                    <a:cubicBezTo>
                      <a:pt x="763" y="2846"/>
                      <a:pt x="775" y="2846"/>
                      <a:pt x="775" y="2846"/>
                    </a:cubicBezTo>
                    <a:lnTo>
                      <a:pt x="1239" y="2536"/>
                    </a:lnTo>
                    <a:cubicBezTo>
                      <a:pt x="1334" y="2477"/>
                      <a:pt x="1358" y="2370"/>
                      <a:pt x="1310" y="2275"/>
                    </a:cubicBezTo>
                    <a:cubicBezTo>
                      <a:pt x="1271" y="2220"/>
                      <a:pt x="1211" y="2185"/>
                      <a:pt x="1148" y="2185"/>
                    </a:cubicBezTo>
                    <a:cubicBezTo>
                      <a:pt x="1115" y="2185"/>
                      <a:pt x="1081" y="2195"/>
                      <a:pt x="1049" y="2215"/>
                    </a:cubicBezTo>
                    <a:cubicBezTo>
                      <a:pt x="1049" y="2215"/>
                      <a:pt x="1049" y="2215"/>
                      <a:pt x="1037" y="2227"/>
                    </a:cubicBezTo>
                    <a:lnTo>
                      <a:pt x="894" y="2322"/>
                    </a:lnTo>
                    <a:cubicBezTo>
                      <a:pt x="1072" y="1203"/>
                      <a:pt x="2037" y="381"/>
                      <a:pt x="3168" y="370"/>
                    </a:cubicBezTo>
                    <a:cubicBezTo>
                      <a:pt x="4275" y="370"/>
                      <a:pt x="5049" y="941"/>
                      <a:pt x="5406" y="2001"/>
                    </a:cubicBezTo>
                    <a:cubicBezTo>
                      <a:pt x="5434" y="2084"/>
                      <a:pt x="5505" y="2131"/>
                      <a:pt x="5580" y="2131"/>
                    </a:cubicBezTo>
                    <a:cubicBezTo>
                      <a:pt x="5602" y="2131"/>
                      <a:pt x="5623" y="2128"/>
                      <a:pt x="5644" y="2120"/>
                    </a:cubicBezTo>
                    <a:cubicBezTo>
                      <a:pt x="5740" y="2096"/>
                      <a:pt x="5799" y="1989"/>
                      <a:pt x="5763" y="1894"/>
                    </a:cubicBezTo>
                    <a:cubicBezTo>
                      <a:pt x="5359" y="679"/>
                      <a:pt x="4442" y="0"/>
                      <a:pt x="3168" y="0"/>
                    </a:cubicBezTo>
                    <a:close/>
                  </a:path>
                </a:pathLst>
              </a:custGeom>
              <a:solidFill>
                <a:srgbClr val="FCBD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95" name="Google Shape;395;g38079019997_0_190"/>
              <p:cNvSpPr/>
              <p:nvPr/>
            </p:nvSpPr>
            <p:spPr>
              <a:xfrm>
                <a:off x="6077388" y="2316200"/>
                <a:ext cx="144975" cy="72075"/>
              </a:xfrm>
              <a:custGeom>
                <a:rect b="b" l="l" r="r" t="t"/>
                <a:pathLst>
                  <a:path extrusionOk="0" h="2883" w="5799">
                    <a:moveTo>
                      <a:pt x="5096" y="1"/>
                    </a:moveTo>
                    <a:cubicBezTo>
                      <a:pt x="5096" y="1"/>
                      <a:pt x="5096" y="13"/>
                      <a:pt x="5096" y="13"/>
                    </a:cubicBezTo>
                    <a:lnTo>
                      <a:pt x="5084" y="13"/>
                    </a:lnTo>
                    <a:cubicBezTo>
                      <a:pt x="5061" y="13"/>
                      <a:pt x="5049" y="25"/>
                      <a:pt x="5037" y="36"/>
                    </a:cubicBezTo>
                    <a:lnTo>
                      <a:pt x="5025" y="36"/>
                    </a:lnTo>
                    <a:lnTo>
                      <a:pt x="4549" y="346"/>
                    </a:lnTo>
                    <a:cubicBezTo>
                      <a:pt x="4465" y="406"/>
                      <a:pt x="4441" y="513"/>
                      <a:pt x="4489" y="608"/>
                    </a:cubicBezTo>
                    <a:cubicBezTo>
                      <a:pt x="4528" y="663"/>
                      <a:pt x="4588" y="692"/>
                      <a:pt x="4651" y="692"/>
                    </a:cubicBezTo>
                    <a:cubicBezTo>
                      <a:pt x="4684" y="692"/>
                      <a:pt x="4718" y="684"/>
                      <a:pt x="4751" y="667"/>
                    </a:cubicBezTo>
                    <a:cubicBezTo>
                      <a:pt x="4751" y="667"/>
                      <a:pt x="4751" y="656"/>
                      <a:pt x="4763" y="656"/>
                    </a:cubicBezTo>
                    <a:lnTo>
                      <a:pt x="4906" y="560"/>
                    </a:lnTo>
                    <a:lnTo>
                      <a:pt x="4906" y="560"/>
                    </a:lnTo>
                    <a:cubicBezTo>
                      <a:pt x="4727" y="1680"/>
                      <a:pt x="3763" y="2501"/>
                      <a:pt x="2620" y="2501"/>
                    </a:cubicBezTo>
                    <a:cubicBezTo>
                      <a:pt x="1382" y="2501"/>
                      <a:pt x="715" y="2025"/>
                      <a:pt x="393" y="882"/>
                    </a:cubicBezTo>
                    <a:cubicBezTo>
                      <a:pt x="374" y="804"/>
                      <a:pt x="298" y="741"/>
                      <a:pt x="219" y="741"/>
                    </a:cubicBezTo>
                    <a:cubicBezTo>
                      <a:pt x="202" y="741"/>
                      <a:pt x="184" y="744"/>
                      <a:pt x="167" y="751"/>
                    </a:cubicBezTo>
                    <a:cubicBezTo>
                      <a:pt x="60" y="775"/>
                      <a:pt x="0" y="870"/>
                      <a:pt x="24" y="965"/>
                    </a:cubicBezTo>
                    <a:cubicBezTo>
                      <a:pt x="36" y="977"/>
                      <a:pt x="36" y="977"/>
                      <a:pt x="36" y="989"/>
                    </a:cubicBezTo>
                    <a:cubicBezTo>
                      <a:pt x="405" y="2275"/>
                      <a:pt x="1227" y="2882"/>
                      <a:pt x="2620" y="2882"/>
                    </a:cubicBezTo>
                    <a:cubicBezTo>
                      <a:pt x="3941" y="2870"/>
                      <a:pt x="5073" y="1918"/>
                      <a:pt x="5275" y="608"/>
                    </a:cubicBezTo>
                    <a:lnTo>
                      <a:pt x="5465" y="787"/>
                    </a:lnTo>
                    <a:cubicBezTo>
                      <a:pt x="5504" y="825"/>
                      <a:pt x="5557" y="846"/>
                      <a:pt x="5608" y="846"/>
                    </a:cubicBezTo>
                    <a:cubicBezTo>
                      <a:pt x="5652" y="846"/>
                      <a:pt x="5695" y="831"/>
                      <a:pt x="5727" y="798"/>
                    </a:cubicBezTo>
                    <a:cubicBezTo>
                      <a:pt x="5799" y="727"/>
                      <a:pt x="5799" y="608"/>
                      <a:pt x="5727" y="537"/>
                    </a:cubicBezTo>
                    <a:cubicBezTo>
                      <a:pt x="5727" y="537"/>
                      <a:pt x="5727" y="525"/>
                      <a:pt x="5727" y="525"/>
                    </a:cubicBezTo>
                    <a:lnTo>
                      <a:pt x="5251" y="60"/>
                    </a:lnTo>
                    <a:cubicBezTo>
                      <a:pt x="5251" y="48"/>
                      <a:pt x="5239" y="48"/>
                      <a:pt x="5239" y="48"/>
                    </a:cubicBezTo>
                    <a:cubicBezTo>
                      <a:pt x="5227" y="36"/>
                      <a:pt x="5227" y="36"/>
                      <a:pt x="5215" y="25"/>
                    </a:cubicBezTo>
                    <a:cubicBezTo>
                      <a:pt x="5203" y="25"/>
                      <a:pt x="5192" y="13"/>
                      <a:pt x="5180" y="13"/>
                    </a:cubicBezTo>
                    <a:lnTo>
                      <a:pt x="5156" y="13"/>
                    </a:lnTo>
                    <a:cubicBezTo>
                      <a:pt x="5144" y="13"/>
                      <a:pt x="5144" y="1"/>
                      <a:pt x="5144" y="1"/>
                    </a:cubicBezTo>
                    <a:close/>
                  </a:path>
                </a:pathLst>
              </a:custGeom>
              <a:solidFill>
                <a:srgbClr val="FCBD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96" name="Google Shape;396;g38079019997_0_190"/>
              <p:cNvSpPr/>
              <p:nvPr/>
            </p:nvSpPr>
            <p:spPr>
              <a:xfrm>
                <a:off x="6043163" y="2228100"/>
                <a:ext cx="205700" cy="278325"/>
              </a:xfrm>
              <a:custGeom>
                <a:rect b="b" l="l" r="r" t="t"/>
                <a:pathLst>
                  <a:path extrusionOk="0" h="11133" w="8228">
                    <a:moveTo>
                      <a:pt x="3946" y="369"/>
                    </a:moveTo>
                    <a:cubicBezTo>
                      <a:pt x="3960" y="369"/>
                      <a:pt x="3974" y="369"/>
                      <a:pt x="3989" y="370"/>
                    </a:cubicBezTo>
                    <a:cubicBezTo>
                      <a:pt x="6037" y="370"/>
                      <a:pt x="7704" y="1905"/>
                      <a:pt x="7704" y="3775"/>
                    </a:cubicBezTo>
                    <a:cubicBezTo>
                      <a:pt x="7704" y="3787"/>
                      <a:pt x="7704" y="3787"/>
                      <a:pt x="7704" y="3799"/>
                    </a:cubicBezTo>
                    <a:lnTo>
                      <a:pt x="7846" y="5180"/>
                    </a:lnTo>
                    <a:cubicBezTo>
                      <a:pt x="7858" y="5287"/>
                      <a:pt x="7787" y="5370"/>
                      <a:pt x="7680" y="5382"/>
                    </a:cubicBezTo>
                    <a:lnTo>
                      <a:pt x="7144" y="5382"/>
                    </a:lnTo>
                    <a:cubicBezTo>
                      <a:pt x="7049" y="5382"/>
                      <a:pt x="6965" y="5454"/>
                      <a:pt x="6965" y="5561"/>
                    </a:cubicBezTo>
                    <a:lnTo>
                      <a:pt x="6799" y="7990"/>
                    </a:lnTo>
                    <a:cubicBezTo>
                      <a:pt x="6799" y="8097"/>
                      <a:pt x="6715" y="8168"/>
                      <a:pt x="6620" y="8168"/>
                    </a:cubicBezTo>
                    <a:lnTo>
                      <a:pt x="4739" y="8168"/>
                    </a:lnTo>
                    <a:cubicBezTo>
                      <a:pt x="4632" y="8168"/>
                      <a:pt x="4548" y="8252"/>
                      <a:pt x="4548" y="8359"/>
                    </a:cubicBezTo>
                    <a:lnTo>
                      <a:pt x="4548" y="10764"/>
                    </a:lnTo>
                    <a:lnTo>
                      <a:pt x="1024" y="10764"/>
                    </a:lnTo>
                    <a:lnTo>
                      <a:pt x="1024" y="9930"/>
                    </a:lnTo>
                    <a:cubicBezTo>
                      <a:pt x="1024" y="8871"/>
                      <a:pt x="953" y="7823"/>
                      <a:pt x="822" y="6775"/>
                    </a:cubicBezTo>
                    <a:lnTo>
                      <a:pt x="453" y="3822"/>
                    </a:lnTo>
                    <a:cubicBezTo>
                      <a:pt x="381" y="2977"/>
                      <a:pt x="667" y="2144"/>
                      <a:pt x="1250" y="1525"/>
                    </a:cubicBezTo>
                    <a:cubicBezTo>
                      <a:pt x="1955" y="785"/>
                      <a:pt x="2926" y="369"/>
                      <a:pt x="3946" y="369"/>
                    </a:cubicBezTo>
                    <a:close/>
                    <a:moveTo>
                      <a:pt x="3946" y="0"/>
                    </a:moveTo>
                    <a:cubicBezTo>
                      <a:pt x="2830" y="0"/>
                      <a:pt x="1753" y="463"/>
                      <a:pt x="977" y="1274"/>
                    </a:cubicBezTo>
                    <a:cubicBezTo>
                      <a:pt x="322" y="1965"/>
                      <a:pt x="0" y="2906"/>
                      <a:pt x="84" y="3858"/>
                    </a:cubicBezTo>
                    <a:lnTo>
                      <a:pt x="453" y="6811"/>
                    </a:lnTo>
                    <a:cubicBezTo>
                      <a:pt x="584" y="7847"/>
                      <a:pt x="655" y="8883"/>
                      <a:pt x="655" y="9930"/>
                    </a:cubicBezTo>
                    <a:lnTo>
                      <a:pt x="655" y="10954"/>
                    </a:lnTo>
                    <a:cubicBezTo>
                      <a:pt x="655" y="11061"/>
                      <a:pt x="738" y="11133"/>
                      <a:pt x="834" y="11133"/>
                    </a:cubicBezTo>
                    <a:lnTo>
                      <a:pt x="4739" y="11133"/>
                    </a:lnTo>
                    <a:cubicBezTo>
                      <a:pt x="4834" y="11133"/>
                      <a:pt x="4918" y="11061"/>
                      <a:pt x="4918" y="10954"/>
                    </a:cubicBezTo>
                    <a:lnTo>
                      <a:pt x="4918" y="8537"/>
                    </a:lnTo>
                    <a:lnTo>
                      <a:pt x="6620" y="8537"/>
                    </a:lnTo>
                    <a:cubicBezTo>
                      <a:pt x="6906" y="8537"/>
                      <a:pt x="7156" y="8311"/>
                      <a:pt x="7168" y="8025"/>
                    </a:cubicBezTo>
                    <a:lnTo>
                      <a:pt x="7323" y="5751"/>
                    </a:lnTo>
                    <a:lnTo>
                      <a:pt x="7668" y="5751"/>
                    </a:lnTo>
                    <a:cubicBezTo>
                      <a:pt x="7977" y="5751"/>
                      <a:pt x="8227" y="5501"/>
                      <a:pt x="8227" y="5204"/>
                    </a:cubicBezTo>
                    <a:cubicBezTo>
                      <a:pt x="8227" y="5180"/>
                      <a:pt x="8227" y="5156"/>
                      <a:pt x="8216" y="5144"/>
                    </a:cubicBezTo>
                    <a:lnTo>
                      <a:pt x="8073" y="3763"/>
                    </a:lnTo>
                    <a:cubicBezTo>
                      <a:pt x="8073" y="1691"/>
                      <a:pt x="6239" y="1"/>
                      <a:pt x="3989" y="1"/>
                    </a:cubicBezTo>
                    <a:cubicBezTo>
                      <a:pt x="3975" y="0"/>
                      <a:pt x="3960" y="0"/>
                      <a:pt x="3946" y="0"/>
                    </a:cubicBezTo>
                    <a:close/>
                  </a:path>
                </a:pathLst>
              </a:custGeom>
              <a:solidFill>
                <a:srgbClr val="FCBD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grpSp>
        <p:sp>
          <p:nvSpPr>
            <p:cNvPr id="397" name="Google Shape;397;g38079019997_0_190"/>
            <p:cNvSpPr/>
            <p:nvPr/>
          </p:nvSpPr>
          <p:spPr>
            <a:xfrm>
              <a:off x="5979988" y="3190463"/>
              <a:ext cx="43175" cy="43175"/>
            </a:xfrm>
            <a:custGeom>
              <a:rect b="b" l="l" r="r" t="t"/>
              <a:pathLst>
                <a:path extrusionOk="0" h="1727" w="1727">
                  <a:moveTo>
                    <a:pt x="858" y="0"/>
                  </a:moveTo>
                  <a:cubicBezTo>
                    <a:pt x="381" y="0"/>
                    <a:pt x="0" y="381"/>
                    <a:pt x="0" y="858"/>
                  </a:cubicBezTo>
                  <a:cubicBezTo>
                    <a:pt x="0" y="1334"/>
                    <a:pt x="381" y="1727"/>
                    <a:pt x="858" y="1727"/>
                  </a:cubicBezTo>
                  <a:cubicBezTo>
                    <a:pt x="1334" y="1727"/>
                    <a:pt x="1727" y="1334"/>
                    <a:pt x="1727" y="858"/>
                  </a:cubicBezTo>
                  <a:cubicBezTo>
                    <a:pt x="1727" y="381"/>
                    <a:pt x="1334" y="0"/>
                    <a:pt x="858" y="0"/>
                  </a:cubicBezTo>
                  <a:close/>
                </a:path>
              </a:pathLst>
            </a:custGeom>
            <a:solidFill>
              <a:srgbClr val="FCBD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398" name="Google Shape;398;g38079019997_0_190"/>
            <p:cNvSpPr txBox="1"/>
            <p:nvPr/>
          </p:nvSpPr>
          <p:spPr>
            <a:xfrm>
              <a:off x="5256878" y="3386041"/>
              <a:ext cx="15825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3400"/>
                <a:buFont typeface="Raleway"/>
                <a:buNone/>
              </a:pPr>
              <a:r>
                <a:rPr b="0" i="0" lang="it-IT" sz="3200" u="none" cap="none" strike="noStrike">
                  <a:solidFill>
                    <a:srgbClr val="000000"/>
                  </a:solidFill>
                  <a:latin typeface="Raleway ExtraBold"/>
                  <a:ea typeface="Raleway ExtraBold"/>
                  <a:cs typeface="Raleway ExtraBold"/>
                  <a:sym typeface="Raleway ExtraBold"/>
                </a:rPr>
                <a:t>1° partnership</a:t>
              </a:r>
              <a:endParaRPr b="0" i="0" sz="3200" u="none" cap="none" strike="noStrike">
                <a:solidFill>
                  <a:srgbClr val="000000"/>
                </a:solidFill>
                <a:latin typeface="Raleway ExtraBold"/>
                <a:ea typeface="Raleway ExtraBold"/>
                <a:cs typeface="Raleway ExtraBold"/>
                <a:sym typeface="Raleway ExtraBold"/>
              </a:endParaRPr>
            </a:p>
          </p:txBody>
        </p:sp>
        <p:sp>
          <p:nvSpPr>
            <p:cNvPr id="399" name="Google Shape;399;g38079019997_0_190"/>
            <p:cNvSpPr txBox="1"/>
            <p:nvPr/>
          </p:nvSpPr>
          <p:spPr>
            <a:xfrm>
              <a:off x="5256872" y="3815642"/>
              <a:ext cx="1481100" cy="75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2900"/>
                <a:buFont typeface="Raleway"/>
                <a:buNone/>
              </a:pPr>
              <a:r>
                <a:rPr b="0" i="0" lang="it-IT" sz="2900" u="none" cap="none" strike="noStrike">
                  <a:solidFill>
                    <a:srgbClr val="434343"/>
                  </a:solidFill>
                  <a:latin typeface="Raleway"/>
                  <a:ea typeface="Raleway"/>
                  <a:cs typeface="Raleway"/>
                  <a:sym typeface="Raleway"/>
                </a:rPr>
                <a:t>Accordo con Aruba per consegna PTP ad alta accuratezza nel DC di PSP</a:t>
              </a:r>
              <a:endParaRPr b="0" i="0" sz="2900" u="none" cap="none" strike="noStrike">
                <a:solidFill>
                  <a:srgbClr val="434343"/>
                </a:solidFill>
                <a:latin typeface="Raleway"/>
                <a:ea typeface="Raleway"/>
                <a:cs typeface="Raleway"/>
                <a:sym typeface="Raleway"/>
              </a:endParaRPr>
            </a:p>
          </p:txBody>
        </p:sp>
      </p:grpSp>
      <p:grpSp>
        <p:nvGrpSpPr>
          <p:cNvPr id="400" name="Google Shape;400;g38079019997_0_190"/>
          <p:cNvGrpSpPr/>
          <p:nvPr/>
        </p:nvGrpSpPr>
        <p:grpSpPr>
          <a:xfrm>
            <a:off x="19197602" y="4530673"/>
            <a:ext cx="3134771" cy="6889950"/>
            <a:chOff x="6676538" y="1323313"/>
            <a:chExt cx="1481111" cy="3166774"/>
          </a:xfrm>
        </p:grpSpPr>
        <p:sp>
          <p:nvSpPr>
            <p:cNvPr id="401" name="Google Shape;401;g38079019997_0_190"/>
            <p:cNvSpPr/>
            <p:nvPr/>
          </p:nvSpPr>
          <p:spPr>
            <a:xfrm>
              <a:off x="6841988" y="1719813"/>
              <a:ext cx="1153150" cy="757200"/>
            </a:xfrm>
            <a:custGeom>
              <a:rect b="b" l="l" r="r" t="t"/>
              <a:pathLst>
                <a:path extrusionOk="0" h="30288" w="46126">
                  <a:moveTo>
                    <a:pt x="23034" y="1"/>
                  </a:moveTo>
                  <a:cubicBezTo>
                    <a:pt x="22373" y="1"/>
                    <a:pt x="21712" y="170"/>
                    <a:pt x="21123" y="510"/>
                  </a:cubicBezTo>
                  <a:lnTo>
                    <a:pt x="1894" y="11606"/>
                  </a:lnTo>
                  <a:cubicBezTo>
                    <a:pt x="715" y="12297"/>
                    <a:pt x="1" y="13547"/>
                    <a:pt x="1" y="14916"/>
                  </a:cubicBezTo>
                  <a:lnTo>
                    <a:pt x="1" y="30287"/>
                  </a:lnTo>
                  <a:lnTo>
                    <a:pt x="46126" y="30287"/>
                  </a:lnTo>
                  <a:lnTo>
                    <a:pt x="46126" y="14916"/>
                  </a:lnTo>
                  <a:cubicBezTo>
                    <a:pt x="46126" y="13547"/>
                    <a:pt x="45376" y="12297"/>
                    <a:pt x="44197" y="11606"/>
                  </a:cubicBezTo>
                  <a:lnTo>
                    <a:pt x="24945" y="510"/>
                  </a:lnTo>
                  <a:cubicBezTo>
                    <a:pt x="24355" y="170"/>
                    <a:pt x="23694" y="1"/>
                    <a:pt x="23034" y="1"/>
                  </a:cubicBezTo>
                  <a:close/>
                </a:path>
              </a:pathLst>
            </a:custGeom>
            <a:solidFill>
              <a:srgbClr val="4949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02" name="Google Shape;402;g38079019997_0_190"/>
            <p:cNvSpPr/>
            <p:nvPr/>
          </p:nvSpPr>
          <p:spPr>
            <a:xfrm>
              <a:off x="7420638" y="2876138"/>
              <a:ext cx="25" cy="337275"/>
            </a:xfrm>
            <a:custGeom>
              <a:rect b="b" l="l" r="r" t="t"/>
              <a:pathLst>
                <a:path extrusionOk="0" fill="none" h="13491" w="1">
                  <a:moveTo>
                    <a:pt x="1" y="0"/>
                  </a:moveTo>
                  <a:lnTo>
                    <a:pt x="1" y="13490"/>
                  </a:lnTo>
                </a:path>
              </a:pathLst>
            </a:custGeom>
            <a:noFill/>
            <a:ln cap="rnd" cmpd="sng" w="11300">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03" name="Google Shape;403;g38079019997_0_190"/>
            <p:cNvSpPr/>
            <p:nvPr/>
          </p:nvSpPr>
          <p:spPr>
            <a:xfrm>
              <a:off x="7015538" y="2070163"/>
              <a:ext cx="803975" cy="804050"/>
            </a:xfrm>
            <a:custGeom>
              <a:rect b="b" l="l" r="r" t="t"/>
              <a:pathLst>
                <a:path extrusionOk="0" h="32162" w="32159">
                  <a:moveTo>
                    <a:pt x="16080" y="0"/>
                  </a:moveTo>
                  <a:cubicBezTo>
                    <a:pt x="13303" y="0"/>
                    <a:pt x="10525" y="718"/>
                    <a:pt x="8037" y="2152"/>
                  </a:cubicBezTo>
                  <a:cubicBezTo>
                    <a:pt x="3072" y="5022"/>
                    <a:pt x="0" y="10332"/>
                    <a:pt x="0" y="16083"/>
                  </a:cubicBezTo>
                  <a:cubicBezTo>
                    <a:pt x="0" y="21821"/>
                    <a:pt x="3072" y="27132"/>
                    <a:pt x="8037" y="30001"/>
                  </a:cubicBezTo>
                  <a:cubicBezTo>
                    <a:pt x="10525" y="31442"/>
                    <a:pt x="13303" y="32162"/>
                    <a:pt x="16080" y="32162"/>
                  </a:cubicBezTo>
                  <a:cubicBezTo>
                    <a:pt x="18857" y="32162"/>
                    <a:pt x="21634" y="31442"/>
                    <a:pt x="24122" y="30001"/>
                  </a:cubicBezTo>
                  <a:cubicBezTo>
                    <a:pt x="29099" y="27132"/>
                    <a:pt x="32159" y="21821"/>
                    <a:pt x="32159" y="16083"/>
                  </a:cubicBezTo>
                  <a:cubicBezTo>
                    <a:pt x="32159" y="10332"/>
                    <a:pt x="29099" y="5022"/>
                    <a:pt x="24122" y="2152"/>
                  </a:cubicBezTo>
                  <a:cubicBezTo>
                    <a:pt x="21634" y="718"/>
                    <a:pt x="18857" y="0"/>
                    <a:pt x="1608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4949E7"/>
                </a:buClr>
                <a:buSzPts val="3400"/>
                <a:buFont typeface="Raleway"/>
                <a:buNone/>
              </a:pPr>
              <a:r>
                <a:rPr b="0" i="0" lang="it-IT" sz="3400" u="none" cap="none" strike="noStrike">
                  <a:solidFill>
                    <a:srgbClr val="4949E7"/>
                  </a:solidFill>
                  <a:latin typeface="Raleway"/>
                  <a:ea typeface="Raleway"/>
                  <a:cs typeface="Raleway"/>
                  <a:sym typeface="Raleway"/>
                </a:rPr>
                <a:t>2024</a:t>
              </a:r>
              <a:endParaRPr b="0" i="0" sz="3400" u="none" cap="none" strike="noStrike">
                <a:solidFill>
                  <a:srgbClr val="4949E7"/>
                </a:solidFill>
                <a:latin typeface="Raleway"/>
                <a:ea typeface="Raleway"/>
                <a:cs typeface="Raleway"/>
                <a:sym typeface="Raleway"/>
              </a:endParaRPr>
            </a:p>
          </p:txBody>
        </p:sp>
        <p:grpSp>
          <p:nvGrpSpPr>
            <p:cNvPr id="404" name="Google Shape;404;g38079019997_0_190"/>
            <p:cNvGrpSpPr/>
            <p:nvPr/>
          </p:nvGrpSpPr>
          <p:grpSpPr>
            <a:xfrm>
              <a:off x="7258113" y="1323313"/>
              <a:ext cx="319125" cy="320300"/>
              <a:chOff x="7396888" y="2207275"/>
              <a:chExt cx="319125" cy="320300"/>
            </a:xfrm>
          </p:grpSpPr>
          <p:sp>
            <p:nvSpPr>
              <p:cNvPr id="405" name="Google Shape;405;g38079019997_0_190"/>
              <p:cNvSpPr/>
              <p:nvPr/>
            </p:nvSpPr>
            <p:spPr>
              <a:xfrm>
                <a:off x="7549588" y="2207275"/>
                <a:ext cx="12525" cy="40800"/>
              </a:xfrm>
              <a:custGeom>
                <a:rect b="b" l="l" r="r" t="t"/>
                <a:pathLst>
                  <a:path extrusionOk="0" h="1632" w="501">
                    <a:moveTo>
                      <a:pt x="251" y="0"/>
                    </a:moveTo>
                    <a:cubicBezTo>
                      <a:pt x="108" y="0"/>
                      <a:pt x="1" y="119"/>
                      <a:pt x="1" y="250"/>
                    </a:cubicBezTo>
                    <a:lnTo>
                      <a:pt x="1" y="1381"/>
                    </a:lnTo>
                    <a:cubicBezTo>
                      <a:pt x="1" y="1512"/>
                      <a:pt x="108" y="1631"/>
                      <a:pt x="251" y="1631"/>
                    </a:cubicBezTo>
                    <a:cubicBezTo>
                      <a:pt x="382" y="1631"/>
                      <a:pt x="501" y="1512"/>
                      <a:pt x="501" y="1381"/>
                    </a:cubicBezTo>
                    <a:lnTo>
                      <a:pt x="501" y="250"/>
                    </a:lnTo>
                    <a:cubicBezTo>
                      <a:pt x="501" y="119"/>
                      <a:pt x="382" y="0"/>
                      <a:pt x="251" y="0"/>
                    </a:cubicBezTo>
                    <a:close/>
                  </a:path>
                </a:pathLst>
              </a:custGeom>
              <a:solidFill>
                <a:srgbClr val="4949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06" name="Google Shape;406;g38079019997_0_190"/>
              <p:cNvSpPr/>
              <p:nvPr/>
            </p:nvSpPr>
            <p:spPr>
              <a:xfrm>
                <a:off x="7396888" y="2258675"/>
                <a:ext cx="319125" cy="268900"/>
              </a:xfrm>
              <a:custGeom>
                <a:rect b="b" l="l" r="r" t="t"/>
                <a:pathLst>
                  <a:path extrusionOk="0" h="10756" w="12765">
                    <a:moveTo>
                      <a:pt x="5572" y="502"/>
                    </a:moveTo>
                    <a:cubicBezTo>
                      <a:pt x="5623" y="502"/>
                      <a:pt x="5702" y="506"/>
                      <a:pt x="5823" y="528"/>
                    </a:cubicBezTo>
                    <a:lnTo>
                      <a:pt x="6918" y="742"/>
                    </a:lnTo>
                    <a:lnTo>
                      <a:pt x="6264" y="1397"/>
                    </a:lnTo>
                    <a:cubicBezTo>
                      <a:pt x="6168" y="1337"/>
                      <a:pt x="6025" y="1254"/>
                      <a:pt x="5871" y="1111"/>
                    </a:cubicBezTo>
                    <a:cubicBezTo>
                      <a:pt x="5668" y="909"/>
                      <a:pt x="5513" y="682"/>
                      <a:pt x="5502" y="540"/>
                    </a:cubicBezTo>
                    <a:cubicBezTo>
                      <a:pt x="5502" y="528"/>
                      <a:pt x="5502" y="516"/>
                      <a:pt x="5502" y="504"/>
                    </a:cubicBezTo>
                    <a:cubicBezTo>
                      <a:pt x="5516" y="504"/>
                      <a:pt x="5538" y="502"/>
                      <a:pt x="5572" y="502"/>
                    </a:cubicBezTo>
                    <a:close/>
                    <a:moveTo>
                      <a:pt x="4816" y="632"/>
                    </a:moveTo>
                    <a:cubicBezTo>
                      <a:pt x="4890" y="632"/>
                      <a:pt x="4963" y="653"/>
                      <a:pt x="5025" y="694"/>
                    </a:cubicBezTo>
                    <a:cubicBezTo>
                      <a:pt x="5109" y="1040"/>
                      <a:pt x="5394" y="1349"/>
                      <a:pt x="5525" y="1468"/>
                    </a:cubicBezTo>
                    <a:cubicBezTo>
                      <a:pt x="5621" y="1564"/>
                      <a:pt x="5942" y="1849"/>
                      <a:pt x="6252" y="1921"/>
                    </a:cubicBezTo>
                    <a:cubicBezTo>
                      <a:pt x="6299" y="1980"/>
                      <a:pt x="6323" y="2052"/>
                      <a:pt x="6323" y="2135"/>
                    </a:cubicBezTo>
                    <a:cubicBezTo>
                      <a:pt x="6323" y="2230"/>
                      <a:pt x="6275" y="2326"/>
                      <a:pt x="6216" y="2397"/>
                    </a:cubicBezTo>
                    <a:cubicBezTo>
                      <a:pt x="6144" y="2468"/>
                      <a:pt x="6049" y="2504"/>
                      <a:pt x="5954" y="2504"/>
                    </a:cubicBezTo>
                    <a:cubicBezTo>
                      <a:pt x="5847" y="2504"/>
                      <a:pt x="5763" y="2468"/>
                      <a:pt x="5692" y="2397"/>
                    </a:cubicBezTo>
                    <a:lnTo>
                      <a:pt x="4549" y="1254"/>
                    </a:lnTo>
                    <a:cubicBezTo>
                      <a:pt x="4478" y="1194"/>
                      <a:pt x="4442" y="1099"/>
                      <a:pt x="4442" y="992"/>
                    </a:cubicBezTo>
                    <a:cubicBezTo>
                      <a:pt x="4442" y="897"/>
                      <a:pt x="4478" y="802"/>
                      <a:pt x="4549" y="742"/>
                    </a:cubicBezTo>
                    <a:cubicBezTo>
                      <a:pt x="4623" y="668"/>
                      <a:pt x="4720" y="632"/>
                      <a:pt x="4816" y="632"/>
                    </a:cubicBezTo>
                    <a:close/>
                    <a:moveTo>
                      <a:pt x="4156" y="1730"/>
                    </a:moveTo>
                    <a:cubicBezTo>
                      <a:pt x="4251" y="1730"/>
                      <a:pt x="4347" y="1766"/>
                      <a:pt x="4418" y="1837"/>
                    </a:cubicBezTo>
                    <a:lnTo>
                      <a:pt x="5335" y="2754"/>
                    </a:lnTo>
                    <a:cubicBezTo>
                      <a:pt x="5478" y="2897"/>
                      <a:pt x="5478" y="3123"/>
                      <a:pt x="5335" y="3266"/>
                    </a:cubicBezTo>
                    <a:cubicBezTo>
                      <a:pt x="5263" y="3338"/>
                      <a:pt x="5168" y="3385"/>
                      <a:pt x="5073" y="3385"/>
                    </a:cubicBezTo>
                    <a:cubicBezTo>
                      <a:pt x="4966" y="3385"/>
                      <a:pt x="4882" y="3338"/>
                      <a:pt x="4811" y="3278"/>
                    </a:cubicBezTo>
                    <a:lnTo>
                      <a:pt x="4109" y="2576"/>
                    </a:lnTo>
                    <a:lnTo>
                      <a:pt x="3894" y="2361"/>
                    </a:lnTo>
                    <a:cubicBezTo>
                      <a:pt x="3823" y="2290"/>
                      <a:pt x="3787" y="2195"/>
                      <a:pt x="3787" y="2099"/>
                    </a:cubicBezTo>
                    <a:cubicBezTo>
                      <a:pt x="3787" y="1992"/>
                      <a:pt x="3823" y="1909"/>
                      <a:pt x="3894" y="1837"/>
                    </a:cubicBezTo>
                    <a:cubicBezTo>
                      <a:pt x="3966" y="1766"/>
                      <a:pt x="4061" y="1730"/>
                      <a:pt x="4156" y="1730"/>
                    </a:cubicBezTo>
                    <a:close/>
                    <a:moveTo>
                      <a:pt x="3501" y="2826"/>
                    </a:moveTo>
                    <a:cubicBezTo>
                      <a:pt x="3597" y="2826"/>
                      <a:pt x="3692" y="2861"/>
                      <a:pt x="3751" y="2933"/>
                    </a:cubicBezTo>
                    <a:lnTo>
                      <a:pt x="4454" y="3623"/>
                    </a:lnTo>
                    <a:cubicBezTo>
                      <a:pt x="4525" y="3695"/>
                      <a:pt x="4561" y="3790"/>
                      <a:pt x="4561" y="3885"/>
                    </a:cubicBezTo>
                    <a:cubicBezTo>
                      <a:pt x="4561" y="3992"/>
                      <a:pt x="4525" y="4076"/>
                      <a:pt x="4454" y="4147"/>
                    </a:cubicBezTo>
                    <a:cubicBezTo>
                      <a:pt x="4382" y="4219"/>
                      <a:pt x="4287" y="4254"/>
                      <a:pt x="4192" y="4254"/>
                    </a:cubicBezTo>
                    <a:cubicBezTo>
                      <a:pt x="4097" y="4254"/>
                      <a:pt x="4001" y="4219"/>
                      <a:pt x="3930" y="4147"/>
                    </a:cubicBezTo>
                    <a:lnTo>
                      <a:pt x="3680" y="3897"/>
                    </a:lnTo>
                    <a:lnTo>
                      <a:pt x="3239" y="3457"/>
                    </a:lnTo>
                    <a:cubicBezTo>
                      <a:pt x="3168" y="3385"/>
                      <a:pt x="3132" y="3290"/>
                      <a:pt x="3132" y="3195"/>
                    </a:cubicBezTo>
                    <a:cubicBezTo>
                      <a:pt x="3132" y="3099"/>
                      <a:pt x="3168" y="3004"/>
                      <a:pt x="3239" y="2933"/>
                    </a:cubicBezTo>
                    <a:cubicBezTo>
                      <a:pt x="3299" y="2861"/>
                      <a:pt x="3394" y="2826"/>
                      <a:pt x="3501" y="2826"/>
                    </a:cubicBezTo>
                    <a:close/>
                    <a:moveTo>
                      <a:pt x="3061" y="4147"/>
                    </a:moveTo>
                    <a:cubicBezTo>
                      <a:pt x="3156" y="4147"/>
                      <a:pt x="3251" y="4183"/>
                      <a:pt x="3323" y="4254"/>
                    </a:cubicBezTo>
                    <a:lnTo>
                      <a:pt x="3573" y="4504"/>
                    </a:lnTo>
                    <a:cubicBezTo>
                      <a:pt x="3644" y="4576"/>
                      <a:pt x="3680" y="4671"/>
                      <a:pt x="3680" y="4766"/>
                    </a:cubicBezTo>
                    <a:cubicBezTo>
                      <a:pt x="3680" y="4862"/>
                      <a:pt x="3644" y="4957"/>
                      <a:pt x="3573" y="5028"/>
                    </a:cubicBezTo>
                    <a:cubicBezTo>
                      <a:pt x="3501" y="5100"/>
                      <a:pt x="3406" y="5135"/>
                      <a:pt x="3311" y="5135"/>
                    </a:cubicBezTo>
                    <a:cubicBezTo>
                      <a:pt x="3216" y="5135"/>
                      <a:pt x="3120" y="5100"/>
                      <a:pt x="3049" y="5028"/>
                    </a:cubicBezTo>
                    <a:lnTo>
                      <a:pt x="3013" y="4993"/>
                    </a:lnTo>
                    <a:lnTo>
                      <a:pt x="2799" y="4778"/>
                    </a:lnTo>
                    <a:cubicBezTo>
                      <a:pt x="2656" y="4635"/>
                      <a:pt x="2656" y="4397"/>
                      <a:pt x="2799" y="4254"/>
                    </a:cubicBezTo>
                    <a:cubicBezTo>
                      <a:pt x="2870" y="4183"/>
                      <a:pt x="2954" y="4147"/>
                      <a:pt x="3061" y="4147"/>
                    </a:cubicBezTo>
                    <a:close/>
                    <a:moveTo>
                      <a:pt x="7665" y="847"/>
                    </a:moveTo>
                    <a:cubicBezTo>
                      <a:pt x="7769" y="847"/>
                      <a:pt x="7869" y="883"/>
                      <a:pt x="7942" y="956"/>
                    </a:cubicBezTo>
                    <a:cubicBezTo>
                      <a:pt x="8085" y="1099"/>
                      <a:pt x="8085" y="1337"/>
                      <a:pt x="7942" y="1480"/>
                    </a:cubicBezTo>
                    <a:lnTo>
                      <a:pt x="7716" y="1695"/>
                    </a:lnTo>
                    <a:lnTo>
                      <a:pt x="7466" y="1956"/>
                    </a:lnTo>
                    <a:cubicBezTo>
                      <a:pt x="7371" y="2052"/>
                      <a:pt x="7371" y="2206"/>
                      <a:pt x="7466" y="2314"/>
                    </a:cubicBezTo>
                    <a:cubicBezTo>
                      <a:pt x="7514" y="2361"/>
                      <a:pt x="7579" y="2385"/>
                      <a:pt x="7645" y="2385"/>
                    </a:cubicBezTo>
                    <a:cubicBezTo>
                      <a:pt x="7710" y="2385"/>
                      <a:pt x="7776" y="2361"/>
                      <a:pt x="7823" y="2314"/>
                    </a:cubicBezTo>
                    <a:lnTo>
                      <a:pt x="8038" y="2087"/>
                    </a:lnTo>
                    <a:lnTo>
                      <a:pt x="8073" y="2052"/>
                    </a:lnTo>
                    <a:cubicBezTo>
                      <a:pt x="8145" y="1980"/>
                      <a:pt x="8240" y="1945"/>
                      <a:pt x="8335" y="1945"/>
                    </a:cubicBezTo>
                    <a:cubicBezTo>
                      <a:pt x="8430" y="1945"/>
                      <a:pt x="8526" y="1980"/>
                      <a:pt x="8597" y="2052"/>
                    </a:cubicBezTo>
                    <a:cubicBezTo>
                      <a:pt x="8669" y="2123"/>
                      <a:pt x="8704" y="2218"/>
                      <a:pt x="8704" y="2314"/>
                    </a:cubicBezTo>
                    <a:cubicBezTo>
                      <a:pt x="8704" y="2421"/>
                      <a:pt x="8669" y="2504"/>
                      <a:pt x="8597" y="2576"/>
                    </a:cubicBezTo>
                    <a:lnTo>
                      <a:pt x="8383" y="2802"/>
                    </a:lnTo>
                    <a:lnTo>
                      <a:pt x="8121" y="3052"/>
                    </a:lnTo>
                    <a:cubicBezTo>
                      <a:pt x="8026" y="3147"/>
                      <a:pt x="8026" y="3314"/>
                      <a:pt x="8121" y="3409"/>
                    </a:cubicBezTo>
                    <a:cubicBezTo>
                      <a:pt x="8174" y="3457"/>
                      <a:pt x="8240" y="3480"/>
                      <a:pt x="8304" y="3480"/>
                    </a:cubicBezTo>
                    <a:cubicBezTo>
                      <a:pt x="8368" y="3480"/>
                      <a:pt x="8430" y="3457"/>
                      <a:pt x="8478" y="3409"/>
                    </a:cubicBezTo>
                    <a:lnTo>
                      <a:pt x="8728" y="3159"/>
                    </a:lnTo>
                    <a:cubicBezTo>
                      <a:pt x="8800" y="3088"/>
                      <a:pt x="8895" y="3052"/>
                      <a:pt x="8990" y="3052"/>
                    </a:cubicBezTo>
                    <a:cubicBezTo>
                      <a:pt x="9097" y="3052"/>
                      <a:pt x="9192" y="3088"/>
                      <a:pt x="9252" y="3159"/>
                    </a:cubicBezTo>
                    <a:cubicBezTo>
                      <a:pt x="9323" y="3230"/>
                      <a:pt x="9359" y="3314"/>
                      <a:pt x="9359" y="3421"/>
                    </a:cubicBezTo>
                    <a:cubicBezTo>
                      <a:pt x="9359" y="3516"/>
                      <a:pt x="9323" y="3611"/>
                      <a:pt x="9252" y="3683"/>
                    </a:cubicBezTo>
                    <a:lnTo>
                      <a:pt x="8811" y="4111"/>
                    </a:lnTo>
                    <a:cubicBezTo>
                      <a:pt x="8716" y="4219"/>
                      <a:pt x="8716" y="4373"/>
                      <a:pt x="8811" y="4469"/>
                    </a:cubicBezTo>
                    <a:cubicBezTo>
                      <a:pt x="8871" y="4528"/>
                      <a:pt x="8931" y="4552"/>
                      <a:pt x="8990" y="4552"/>
                    </a:cubicBezTo>
                    <a:cubicBezTo>
                      <a:pt x="9062" y="4552"/>
                      <a:pt x="9121" y="4528"/>
                      <a:pt x="9169" y="4469"/>
                    </a:cubicBezTo>
                    <a:lnTo>
                      <a:pt x="9395" y="4254"/>
                    </a:lnTo>
                    <a:cubicBezTo>
                      <a:pt x="9466" y="4183"/>
                      <a:pt x="9550" y="4147"/>
                      <a:pt x="9657" y="4147"/>
                    </a:cubicBezTo>
                    <a:cubicBezTo>
                      <a:pt x="9752" y="4147"/>
                      <a:pt x="9847" y="4183"/>
                      <a:pt x="9919" y="4254"/>
                    </a:cubicBezTo>
                    <a:cubicBezTo>
                      <a:pt x="10062" y="4397"/>
                      <a:pt x="10062" y="4635"/>
                      <a:pt x="9919" y="4778"/>
                    </a:cubicBezTo>
                    <a:lnTo>
                      <a:pt x="9693" y="4993"/>
                    </a:lnTo>
                    <a:lnTo>
                      <a:pt x="9347" y="5338"/>
                    </a:lnTo>
                    <a:cubicBezTo>
                      <a:pt x="9252" y="5445"/>
                      <a:pt x="9252" y="5600"/>
                      <a:pt x="9347" y="5695"/>
                    </a:cubicBezTo>
                    <a:cubicBezTo>
                      <a:pt x="9395" y="5743"/>
                      <a:pt x="9466" y="5778"/>
                      <a:pt x="9526" y="5778"/>
                    </a:cubicBezTo>
                    <a:cubicBezTo>
                      <a:pt x="9597" y="5778"/>
                      <a:pt x="9657" y="5743"/>
                      <a:pt x="9704" y="5695"/>
                    </a:cubicBezTo>
                    <a:lnTo>
                      <a:pt x="9871" y="5528"/>
                    </a:lnTo>
                    <a:lnTo>
                      <a:pt x="10693" y="6338"/>
                    </a:lnTo>
                    <a:lnTo>
                      <a:pt x="8371" y="8660"/>
                    </a:lnTo>
                    <a:lnTo>
                      <a:pt x="7538" y="7826"/>
                    </a:lnTo>
                    <a:cubicBezTo>
                      <a:pt x="7597" y="7791"/>
                      <a:pt x="7657" y="7755"/>
                      <a:pt x="7704" y="7695"/>
                    </a:cubicBezTo>
                    <a:lnTo>
                      <a:pt x="7930" y="7469"/>
                    </a:lnTo>
                    <a:cubicBezTo>
                      <a:pt x="8026" y="7374"/>
                      <a:pt x="8026" y="7219"/>
                      <a:pt x="7930" y="7112"/>
                    </a:cubicBezTo>
                    <a:cubicBezTo>
                      <a:pt x="7883" y="7064"/>
                      <a:pt x="7817" y="7040"/>
                      <a:pt x="7752" y="7040"/>
                    </a:cubicBezTo>
                    <a:cubicBezTo>
                      <a:pt x="7686" y="7040"/>
                      <a:pt x="7621" y="7064"/>
                      <a:pt x="7573" y="7112"/>
                    </a:cubicBezTo>
                    <a:lnTo>
                      <a:pt x="7347" y="7338"/>
                    </a:lnTo>
                    <a:cubicBezTo>
                      <a:pt x="7200" y="7485"/>
                      <a:pt x="6976" y="7520"/>
                      <a:pt x="6727" y="7520"/>
                    </a:cubicBezTo>
                    <a:cubicBezTo>
                      <a:pt x="6612" y="7520"/>
                      <a:pt x="6491" y="7512"/>
                      <a:pt x="6371" y="7505"/>
                    </a:cubicBezTo>
                    <a:cubicBezTo>
                      <a:pt x="6243" y="7494"/>
                      <a:pt x="6115" y="7483"/>
                      <a:pt x="5990" y="7483"/>
                    </a:cubicBezTo>
                    <a:cubicBezTo>
                      <a:pt x="5718" y="7483"/>
                      <a:pt x="5463" y="7531"/>
                      <a:pt x="5275" y="7719"/>
                    </a:cubicBezTo>
                    <a:lnTo>
                      <a:pt x="4359" y="8648"/>
                    </a:lnTo>
                    <a:lnTo>
                      <a:pt x="2037" y="6338"/>
                    </a:lnTo>
                    <a:lnTo>
                      <a:pt x="2858" y="5516"/>
                    </a:lnTo>
                    <a:cubicBezTo>
                      <a:pt x="2989" y="5600"/>
                      <a:pt x="3144" y="5635"/>
                      <a:pt x="3311" y="5635"/>
                    </a:cubicBezTo>
                    <a:cubicBezTo>
                      <a:pt x="3549" y="5635"/>
                      <a:pt x="3763" y="5552"/>
                      <a:pt x="3930" y="5385"/>
                    </a:cubicBezTo>
                    <a:cubicBezTo>
                      <a:pt x="4097" y="5219"/>
                      <a:pt x="4180" y="5004"/>
                      <a:pt x="4180" y="4766"/>
                    </a:cubicBezTo>
                    <a:lnTo>
                      <a:pt x="4192" y="4766"/>
                    </a:lnTo>
                    <a:cubicBezTo>
                      <a:pt x="4418" y="4766"/>
                      <a:pt x="4644" y="4671"/>
                      <a:pt x="4811" y="4504"/>
                    </a:cubicBezTo>
                    <a:cubicBezTo>
                      <a:pt x="4978" y="4338"/>
                      <a:pt x="5061" y="4123"/>
                      <a:pt x="5061" y="3885"/>
                    </a:cubicBezTo>
                    <a:lnTo>
                      <a:pt x="5073" y="3885"/>
                    </a:lnTo>
                    <a:cubicBezTo>
                      <a:pt x="5299" y="3885"/>
                      <a:pt x="5525" y="3790"/>
                      <a:pt x="5692" y="3623"/>
                    </a:cubicBezTo>
                    <a:cubicBezTo>
                      <a:pt x="5859" y="3457"/>
                      <a:pt x="5942" y="3230"/>
                      <a:pt x="5942" y="3004"/>
                    </a:cubicBezTo>
                    <a:lnTo>
                      <a:pt x="5954" y="3004"/>
                    </a:lnTo>
                    <a:cubicBezTo>
                      <a:pt x="6180" y="3004"/>
                      <a:pt x="6406" y="2909"/>
                      <a:pt x="6573" y="2754"/>
                    </a:cubicBezTo>
                    <a:cubicBezTo>
                      <a:pt x="6728" y="2587"/>
                      <a:pt x="6823" y="2361"/>
                      <a:pt x="6823" y="2135"/>
                    </a:cubicBezTo>
                    <a:cubicBezTo>
                      <a:pt x="6823" y="1968"/>
                      <a:pt x="6776" y="1814"/>
                      <a:pt x="6692" y="1671"/>
                    </a:cubicBezTo>
                    <a:lnTo>
                      <a:pt x="7418" y="956"/>
                    </a:lnTo>
                    <a:cubicBezTo>
                      <a:pt x="7466" y="909"/>
                      <a:pt x="7538" y="873"/>
                      <a:pt x="7609" y="861"/>
                    </a:cubicBezTo>
                    <a:cubicBezTo>
                      <a:pt x="7609" y="861"/>
                      <a:pt x="7621" y="849"/>
                      <a:pt x="7621" y="849"/>
                    </a:cubicBezTo>
                    <a:cubicBezTo>
                      <a:pt x="7636" y="848"/>
                      <a:pt x="7651" y="847"/>
                      <a:pt x="7665" y="847"/>
                    </a:cubicBezTo>
                    <a:close/>
                    <a:moveTo>
                      <a:pt x="11478" y="6409"/>
                    </a:moveTo>
                    <a:cubicBezTo>
                      <a:pt x="11562" y="6409"/>
                      <a:pt x="11645" y="6445"/>
                      <a:pt x="11717" y="6505"/>
                    </a:cubicBezTo>
                    <a:lnTo>
                      <a:pt x="12157" y="6957"/>
                    </a:lnTo>
                    <a:cubicBezTo>
                      <a:pt x="12217" y="7017"/>
                      <a:pt x="12252" y="7100"/>
                      <a:pt x="12252" y="7195"/>
                    </a:cubicBezTo>
                    <a:cubicBezTo>
                      <a:pt x="12252" y="7279"/>
                      <a:pt x="12217" y="7362"/>
                      <a:pt x="12157" y="7433"/>
                    </a:cubicBezTo>
                    <a:lnTo>
                      <a:pt x="9454" y="10124"/>
                    </a:lnTo>
                    <a:cubicBezTo>
                      <a:pt x="9395" y="10184"/>
                      <a:pt x="9312" y="10219"/>
                      <a:pt x="9216" y="10219"/>
                    </a:cubicBezTo>
                    <a:cubicBezTo>
                      <a:pt x="9133" y="10219"/>
                      <a:pt x="9050" y="10184"/>
                      <a:pt x="8978" y="10124"/>
                    </a:cubicBezTo>
                    <a:lnTo>
                      <a:pt x="8538" y="9684"/>
                    </a:lnTo>
                    <a:cubicBezTo>
                      <a:pt x="8478" y="9612"/>
                      <a:pt x="8442" y="9529"/>
                      <a:pt x="8442" y="9445"/>
                    </a:cubicBezTo>
                    <a:cubicBezTo>
                      <a:pt x="8442" y="9350"/>
                      <a:pt x="8478" y="9267"/>
                      <a:pt x="8538" y="9207"/>
                    </a:cubicBezTo>
                    <a:lnTo>
                      <a:pt x="11240" y="6505"/>
                    </a:lnTo>
                    <a:cubicBezTo>
                      <a:pt x="11300" y="6445"/>
                      <a:pt x="11383" y="6409"/>
                      <a:pt x="11478" y="6409"/>
                    </a:cubicBezTo>
                    <a:close/>
                    <a:moveTo>
                      <a:pt x="5572" y="1"/>
                    </a:moveTo>
                    <a:cubicBezTo>
                      <a:pt x="5416" y="1"/>
                      <a:pt x="5265" y="33"/>
                      <a:pt x="5156" y="135"/>
                    </a:cubicBezTo>
                    <a:cubicBezTo>
                      <a:pt x="5144" y="147"/>
                      <a:pt x="5132" y="159"/>
                      <a:pt x="5121" y="182"/>
                    </a:cubicBezTo>
                    <a:cubicBezTo>
                      <a:pt x="5019" y="145"/>
                      <a:pt x="4914" y="126"/>
                      <a:pt x="4810" y="126"/>
                    </a:cubicBezTo>
                    <a:cubicBezTo>
                      <a:pt x="4584" y="126"/>
                      <a:pt x="4363" y="214"/>
                      <a:pt x="4192" y="385"/>
                    </a:cubicBezTo>
                    <a:cubicBezTo>
                      <a:pt x="4037" y="540"/>
                      <a:pt x="3942" y="766"/>
                      <a:pt x="3942" y="992"/>
                    </a:cubicBezTo>
                    <a:cubicBezTo>
                      <a:pt x="3942" y="1087"/>
                      <a:pt x="3954" y="1159"/>
                      <a:pt x="3978" y="1242"/>
                    </a:cubicBezTo>
                    <a:cubicBezTo>
                      <a:pt x="3811" y="1278"/>
                      <a:pt x="3656" y="1361"/>
                      <a:pt x="3537" y="1480"/>
                    </a:cubicBezTo>
                    <a:cubicBezTo>
                      <a:pt x="3370" y="1647"/>
                      <a:pt x="3287" y="1861"/>
                      <a:pt x="3287" y="2099"/>
                    </a:cubicBezTo>
                    <a:cubicBezTo>
                      <a:pt x="3287" y="2183"/>
                      <a:pt x="3299" y="2266"/>
                      <a:pt x="3311" y="2337"/>
                    </a:cubicBezTo>
                    <a:cubicBezTo>
                      <a:pt x="3156" y="2373"/>
                      <a:pt x="3001" y="2457"/>
                      <a:pt x="2882" y="2576"/>
                    </a:cubicBezTo>
                    <a:cubicBezTo>
                      <a:pt x="2715" y="2742"/>
                      <a:pt x="2620" y="2968"/>
                      <a:pt x="2620" y="3195"/>
                    </a:cubicBezTo>
                    <a:cubicBezTo>
                      <a:pt x="2620" y="3373"/>
                      <a:pt x="2680" y="3552"/>
                      <a:pt x="2775" y="3695"/>
                    </a:cubicBezTo>
                    <a:cubicBezTo>
                      <a:pt x="2656" y="3730"/>
                      <a:pt x="2537" y="3802"/>
                      <a:pt x="2442" y="3897"/>
                    </a:cubicBezTo>
                    <a:cubicBezTo>
                      <a:pt x="2096" y="4242"/>
                      <a:pt x="2096" y="4790"/>
                      <a:pt x="2442" y="5135"/>
                    </a:cubicBezTo>
                    <a:lnTo>
                      <a:pt x="2477" y="5171"/>
                    </a:lnTo>
                    <a:lnTo>
                      <a:pt x="1644" y="6016"/>
                    </a:lnTo>
                    <a:cubicBezTo>
                      <a:pt x="1530" y="5959"/>
                      <a:pt x="1404" y="5931"/>
                      <a:pt x="1279" y="5931"/>
                    </a:cubicBezTo>
                    <a:cubicBezTo>
                      <a:pt x="1064" y="5931"/>
                      <a:pt x="849" y="6013"/>
                      <a:pt x="691" y="6171"/>
                    </a:cubicBezTo>
                    <a:lnTo>
                      <a:pt x="239" y="6624"/>
                    </a:lnTo>
                    <a:cubicBezTo>
                      <a:pt x="84" y="6778"/>
                      <a:pt x="1" y="6993"/>
                      <a:pt x="1" y="7219"/>
                    </a:cubicBezTo>
                    <a:cubicBezTo>
                      <a:pt x="1" y="7445"/>
                      <a:pt x="84" y="7648"/>
                      <a:pt x="239" y="7814"/>
                    </a:cubicBezTo>
                    <a:lnTo>
                      <a:pt x="799" y="8362"/>
                    </a:lnTo>
                    <a:cubicBezTo>
                      <a:pt x="846" y="8410"/>
                      <a:pt x="912" y="8433"/>
                      <a:pt x="977" y="8433"/>
                    </a:cubicBezTo>
                    <a:cubicBezTo>
                      <a:pt x="1043" y="8433"/>
                      <a:pt x="1108" y="8410"/>
                      <a:pt x="1156" y="8362"/>
                    </a:cubicBezTo>
                    <a:cubicBezTo>
                      <a:pt x="1251" y="8267"/>
                      <a:pt x="1251" y="8100"/>
                      <a:pt x="1156" y="8005"/>
                    </a:cubicBezTo>
                    <a:lnTo>
                      <a:pt x="596" y="7457"/>
                    </a:lnTo>
                    <a:cubicBezTo>
                      <a:pt x="537" y="7386"/>
                      <a:pt x="501" y="7302"/>
                      <a:pt x="501" y="7219"/>
                    </a:cubicBezTo>
                    <a:cubicBezTo>
                      <a:pt x="501" y="7124"/>
                      <a:pt x="537" y="7040"/>
                      <a:pt x="596" y="6981"/>
                    </a:cubicBezTo>
                    <a:lnTo>
                      <a:pt x="1049" y="6528"/>
                    </a:lnTo>
                    <a:cubicBezTo>
                      <a:pt x="1111" y="6466"/>
                      <a:pt x="1194" y="6436"/>
                      <a:pt x="1278" y="6436"/>
                    </a:cubicBezTo>
                    <a:cubicBezTo>
                      <a:pt x="1338" y="6436"/>
                      <a:pt x="1399" y="6451"/>
                      <a:pt x="1453" y="6481"/>
                    </a:cubicBezTo>
                    <a:cubicBezTo>
                      <a:pt x="1465" y="6493"/>
                      <a:pt x="1477" y="6505"/>
                      <a:pt x="1489" y="6517"/>
                    </a:cubicBezTo>
                    <a:cubicBezTo>
                      <a:pt x="1513" y="6540"/>
                      <a:pt x="1537" y="6564"/>
                      <a:pt x="1561" y="6576"/>
                    </a:cubicBezTo>
                    <a:lnTo>
                      <a:pt x="4109" y="9124"/>
                    </a:lnTo>
                    <a:cubicBezTo>
                      <a:pt x="4120" y="9148"/>
                      <a:pt x="4144" y="9172"/>
                      <a:pt x="4168" y="9195"/>
                    </a:cubicBezTo>
                    <a:cubicBezTo>
                      <a:pt x="4180" y="9219"/>
                      <a:pt x="4204" y="9231"/>
                      <a:pt x="4239" y="9243"/>
                    </a:cubicBezTo>
                    <a:cubicBezTo>
                      <a:pt x="4287" y="9303"/>
                      <a:pt x="4323" y="9386"/>
                      <a:pt x="4323" y="9469"/>
                    </a:cubicBezTo>
                    <a:cubicBezTo>
                      <a:pt x="4323" y="9553"/>
                      <a:pt x="4287" y="9636"/>
                      <a:pt x="4216" y="9707"/>
                    </a:cubicBezTo>
                    <a:lnTo>
                      <a:pt x="3775" y="10148"/>
                    </a:lnTo>
                    <a:cubicBezTo>
                      <a:pt x="3710" y="10213"/>
                      <a:pt x="3623" y="10246"/>
                      <a:pt x="3537" y="10246"/>
                    </a:cubicBezTo>
                    <a:cubicBezTo>
                      <a:pt x="3451" y="10246"/>
                      <a:pt x="3364" y="10213"/>
                      <a:pt x="3299" y="10148"/>
                    </a:cubicBezTo>
                    <a:lnTo>
                      <a:pt x="2739" y="9588"/>
                    </a:lnTo>
                    <a:cubicBezTo>
                      <a:pt x="2692" y="9541"/>
                      <a:pt x="2629" y="9517"/>
                      <a:pt x="2565" y="9517"/>
                    </a:cubicBezTo>
                    <a:cubicBezTo>
                      <a:pt x="2501" y="9517"/>
                      <a:pt x="2436" y="9541"/>
                      <a:pt x="2382" y="9588"/>
                    </a:cubicBezTo>
                    <a:cubicBezTo>
                      <a:pt x="2287" y="9696"/>
                      <a:pt x="2287" y="9850"/>
                      <a:pt x="2382" y="9946"/>
                    </a:cubicBezTo>
                    <a:lnTo>
                      <a:pt x="2942" y="10505"/>
                    </a:lnTo>
                    <a:cubicBezTo>
                      <a:pt x="3108" y="10672"/>
                      <a:pt x="3323" y="10755"/>
                      <a:pt x="3537" y="10755"/>
                    </a:cubicBezTo>
                    <a:cubicBezTo>
                      <a:pt x="3751" y="10755"/>
                      <a:pt x="3966" y="10672"/>
                      <a:pt x="4132" y="10505"/>
                    </a:cubicBezTo>
                    <a:lnTo>
                      <a:pt x="4573" y="10065"/>
                    </a:lnTo>
                    <a:cubicBezTo>
                      <a:pt x="4740" y="9898"/>
                      <a:pt x="4823" y="9696"/>
                      <a:pt x="4823" y="9469"/>
                    </a:cubicBezTo>
                    <a:cubicBezTo>
                      <a:pt x="4823" y="9303"/>
                      <a:pt x="4775" y="9148"/>
                      <a:pt x="4692" y="9017"/>
                    </a:cubicBezTo>
                    <a:lnTo>
                      <a:pt x="5633" y="8076"/>
                    </a:lnTo>
                    <a:lnTo>
                      <a:pt x="5644" y="8076"/>
                    </a:lnTo>
                    <a:cubicBezTo>
                      <a:pt x="5708" y="8006"/>
                      <a:pt x="5838" y="7985"/>
                      <a:pt x="5995" y="7985"/>
                    </a:cubicBezTo>
                    <a:cubicBezTo>
                      <a:pt x="6104" y="7985"/>
                      <a:pt x="6225" y="7995"/>
                      <a:pt x="6347" y="8005"/>
                    </a:cubicBezTo>
                    <a:cubicBezTo>
                      <a:pt x="6464" y="8012"/>
                      <a:pt x="6589" y="8019"/>
                      <a:pt x="6717" y="8019"/>
                    </a:cubicBezTo>
                    <a:cubicBezTo>
                      <a:pt x="6810" y="8019"/>
                      <a:pt x="6906" y="8015"/>
                      <a:pt x="7002" y="8005"/>
                    </a:cubicBezTo>
                    <a:lnTo>
                      <a:pt x="8038" y="9041"/>
                    </a:lnTo>
                    <a:cubicBezTo>
                      <a:pt x="7966" y="9160"/>
                      <a:pt x="7930" y="9303"/>
                      <a:pt x="7930" y="9445"/>
                    </a:cubicBezTo>
                    <a:cubicBezTo>
                      <a:pt x="7930" y="9672"/>
                      <a:pt x="8026" y="9874"/>
                      <a:pt x="8180" y="10041"/>
                    </a:cubicBezTo>
                    <a:lnTo>
                      <a:pt x="8621" y="10481"/>
                    </a:lnTo>
                    <a:cubicBezTo>
                      <a:pt x="8788" y="10636"/>
                      <a:pt x="8990" y="10731"/>
                      <a:pt x="9216" y="10731"/>
                    </a:cubicBezTo>
                    <a:cubicBezTo>
                      <a:pt x="9443" y="10731"/>
                      <a:pt x="9657" y="10636"/>
                      <a:pt x="9812" y="10481"/>
                    </a:cubicBezTo>
                    <a:lnTo>
                      <a:pt x="12514" y="7791"/>
                    </a:lnTo>
                    <a:cubicBezTo>
                      <a:pt x="12669" y="7624"/>
                      <a:pt x="12764" y="7421"/>
                      <a:pt x="12764" y="7195"/>
                    </a:cubicBezTo>
                    <a:cubicBezTo>
                      <a:pt x="12764" y="6969"/>
                      <a:pt x="12669" y="6755"/>
                      <a:pt x="12514" y="6600"/>
                    </a:cubicBezTo>
                    <a:lnTo>
                      <a:pt x="12074" y="6159"/>
                    </a:lnTo>
                    <a:cubicBezTo>
                      <a:pt x="11907" y="5993"/>
                      <a:pt x="11693" y="5909"/>
                      <a:pt x="11478" y="5909"/>
                    </a:cubicBezTo>
                    <a:cubicBezTo>
                      <a:pt x="11336" y="5909"/>
                      <a:pt x="11193" y="5945"/>
                      <a:pt x="11074" y="6016"/>
                    </a:cubicBezTo>
                    <a:lnTo>
                      <a:pt x="10228" y="5171"/>
                    </a:lnTo>
                    <a:lnTo>
                      <a:pt x="10276" y="5135"/>
                    </a:lnTo>
                    <a:cubicBezTo>
                      <a:pt x="10609" y="4790"/>
                      <a:pt x="10609" y="4242"/>
                      <a:pt x="10276" y="3897"/>
                    </a:cubicBezTo>
                    <a:cubicBezTo>
                      <a:pt x="10145" y="3778"/>
                      <a:pt x="10002" y="3695"/>
                      <a:pt x="9835" y="3659"/>
                    </a:cubicBezTo>
                    <a:cubicBezTo>
                      <a:pt x="9859" y="3588"/>
                      <a:pt x="9871" y="3504"/>
                      <a:pt x="9871" y="3421"/>
                    </a:cubicBezTo>
                    <a:cubicBezTo>
                      <a:pt x="9871" y="3183"/>
                      <a:pt x="9776" y="2968"/>
                      <a:pt x="9609" y="2802"/>
                    </a:cubicBezTo>
                    <a:cubicBezTo>
                      <a:pt x="9490" y="2683"/>
                      <a:pt x="9335" y="2599"/>
                      <a:pt x="9169" y="2564"/>
                    </a:cubicBezTo>
                    <a:cubicBezTo>
                      <a:pt x="9192" y="2480"/>
                      <a:pt x="9204" y="2397"/>
                      <a:pt x="9204" y="2314"/>
                    </a:cubicBezTo>
                    <a:cubicBezTo>
                      <a:pt x="9204" y="2087"/>
                      <a:pt x="9121" y="1861"/>
                      <a:pt x="8954" y="1695"/>
                    </a:cubicBezTo>
                    <a:cubicBezTo>
                      <a:pt x="8823" y="1575"/>
                      <a:pt x="8681" y="1492"/>
                      <a:pt x="8514" y="1468"/>
                    </a:cubicBezTo>
                    <a:cubicBezTo>
                      <a:pt x="8597" y="1171"/>
                      <a:pt x="8526" y="837"/>
                      <a:pt x="8300" y="599"/>
                    </a:cubicBezTo>
                    <a:cubicBezTo>
                      <a:pt x="8120" y="430"/>
                      <a:pt x="7893" y="345"/>
                      <a:pt x="7669" y="345"/>
                    </a:cubicBezTo>
                    <a:cubicBezTo>
                      <a:pt x="7641" y="345"/>
                      <a:pt x="7613" y="346"/>
                      <a:pt x="7585" y="349"/>
                    </a:cubicBezTo>
                    <a:lnTo>
                      <a:pt x="5918" y="40"/>
                    </a:lnTo>
                    <a:cubicBezTo>
                      <a:pt x="5811" y="19"/>
                      <a:pt x="5690" y="1"/>
                      <a:pt x="5572" y="1"/>
                    </a:cubicBezTo>
                    <a:close/>
                  </a:path>
                </a:pathLst>
              </a:custGeom>
              <a:solidFill>
                <a:srgbClr val="4949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07" name="Google Shape;407;g38079019997_0_190"/>
              <p:cNvSpPr/>
              <p:nvPr/>
            </p:nvSpPr>
            <p:spPr>
              <a:xfrm>
                <a:off x="7446913" y="2209050"/>
                <a:ext cx="36625" cy="35450"/>
              </a:xfrm>
              <a:custGeom>
                <a:rect b="b" l="l" r="r" t="t"/>
                <a:pathLst>
                  <a:path extrusionOk="0" h="1418" w="1465">
                    <a:moveTo>
                      <a:pt x="269" y="1"/>
                    </a:moveTo>
                    <a:cubicBezTo>
                      <a:pt x="205" y="1"/>
                      <a:pt x="143" y="24"/>
                      <a:pt x="95" y="72"/>
                    </a:cubicBezTo>
                    <a:cubicBezTo>
                      <a:pt x="0" y="167"/>
                      <a:pt x="0" y="334"/>
                      <a:pt x="95" y="429"/>
                    </a:cubicBezTo>
                    <a:lnTo>
                      <a:pt x="1012" y="1346"/>
                    </a:lnTo>
                    <a:cubicBezTo>
                      <a:pt x="1060" y="1394"/>
                      <a:pt x="1119" y="1417"/>
                      <a:pt x="1191" y="1417"/>
                    </a:cubicBezTo>
                    <a:cubicBezTo>
                      <a:pt x="1250" y="1417"/>
                      <a:pt x="1322" y="1394"/>
                      <a:pt x="1369" y="1346"/>
                    </a:cubicBezTo>
                    <a:cubicBezTo>
                      <a:pt x="1465" y="1251"/>
                      <a:pt x="1465" y="1084"/>
                      <a:pt x="1369" y="989"/>
                    </a:cubicBezTo>
                    <a:lnTo>
                      <a:pt x="453" y="72"/>
                    </a:lnTo>
                    <a:cubicBezTo>
                      <a:pt x="399" y="24"/>
                      <a:pt x="333" y="1"/>
                      <a:pt x="269" y="1"/>
                    </a:cubicBezTo>
                    <a:close/>
                  </a:path>
                </a:pathLst>
              </a:custGeom>
              <a:solidFill>
                <a:srgbClr val="4949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08" name="Google Shape;408;g38079019997_0_190"/>
              <p:cNvSpPr/>
              <p:nvPr/>
            </p:nvSpPr>
            <p:spPr>
              <a:xfrm>
                <a:off x="7628188" y="2209050"/>
                <a:ext cx="36625" cy="35450"/>
              </a:xfrm>
              <a:custGeom>
                <a:rect b="b" l="l" r="r" t="t"/>
                <a:pathLst>
                  <a:path extrusionOk="0" h="1418" w="1465">
                    <a:moveTo>
                      <a:pt x="1186" y="1"/>
                    </a:moveTo>
                    <a:cubicBezTo>
                      <a:pt x="1122" y="1"/>
                      <a:pt x="1060" y="24"/>
                      <a:pt x="1012" y="72"/>
                    </a:cubicBezTo>
                    <a:lnTo>
                      <a:pt x="95" y="989"/>
                    </a:lnTo>
                    <a:cubicBezTo>
                      <a:pt x="0" y="1084"/>
                      <a:pt x="0" y="1251"/>
                      <a:pt x="95" y="1346"/>
                    </a:cubicBezTo>
                    <a:cubicBezTo>
                      <a:pt x="143" y="1394"/>
                      <a:pt x="202" y="1417"/>
                      <a:pt x="274" y="1417"/>
                    </a:cubicBezTo>
                    <a:cubicBezTo>
                      <a:pt x="333" y="1417"/>
                      <a:pt x="405" y="1394"/>
                      <a:pt x="452" y="1346"/>
                    </a:cubicBezTo>
                    <a:lnTo>
                      <a:pt x="1369" y="429"/>
                    </a:lnTo>
                    <a:cubicBezTo>
                      <a:pt x="1464" y="334"/>
                      <a:pt x="1464" y="167"/>
                      <a:pt x="1369" y="72"/>
                    </a:cubicBezTo>
                    <a:cubicBezTo>
                      <a:pt x="1316" y="24"/>
                      <a:pt x="1250" y="1"/>
                      <a:pt x="1186" y="1"/>
                    </a:cubicBezTo>
                    <a:close/>
                  </a:path>
                </a:pathLst>
              </a:custGeom>
              <a:solidFill>
                <a:srgbClr val="4949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09" name="Google Shape;409;g38079019997_0_190"/>
              <p:cNvSpPr/>
              <p:nvPr/>
            </p:nvSpPr>
            <p:spPr>
              <a:xfrm>
                <a:off x="7603163" y="2414975"/>
                <a:ext cx="14625" cy="12575"/>
              </a:xfrm>
              <a:custGeom>
                <a:rect b="b" l="l" r="r" t="t"/>
                <a:pathLst>
                  <a:path extrusionOk="0" h="503" w="585">
                    <a:moveTo>
                      <a:pt x="295" y="1"/>
                    </a:moveTo>
                    <a:cubicBezTo>
                      <a:pt x="257" y="1"/>
                      <a:pt x="218" y="9"/>
                      <a:pt x="179" y="26"/>
                    </a:cubicBezTo>
                    <a:cubicBezTo>
                      <a:pt x="60" y="86"/>
                      <a:pt x="1" y="241"/>
                      <a:pt x="72" y="360"/>
                    </a:cubicBezTo>
                    <a:cubicBezTo>
                      <a:pt x="108" y="455"/>
                      <a:pt x="203" y="503"/>
                      <a:pt x="299" y="503"/>
                    </a:cubicBezTo>
                    <a:cubicBezTo>
                      <a:pt x="334" y="503"/>
                      <a:pt x="370" y="491"/>
                      <a:pt x="406" y="479"/>
                    </a:cubicBezTo>
                    <a:cubicBezTo>
                      <a:pt x="537" y="407"/>
                      <a:pt x="584" y="265"/>
                      <a:pt x="513" y="134"/>
                    </a:cubicBezTo>
                    <a:cubicBezTo>
                      <a:pt x="471" y="49"/>
                      <a:pt x="387" y="1"/>
                      <a:pt x="295" y="1"/>
                    </a:cubicBezTo>
                    <a:close/>
                  </a:path>
                </a:pathLst>
              </a:custGeom>
              <a:solidFill>
                <a:srgbClr val="4949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grpSp>
        <p:sp>
          <p:nvSpPr>
            <p:cNvPr id="410" name="Google Shape;410;g38079019997_0_190"/>
            <p:cNvSpPr/>
            <p:nvPr/>
          </p:nvSpPr>
          <p:spPr>
            <a:xfrm>
              <a:off x="7400688" y="3190463"/>
              <a:ext cx="43200" cy="43175"/>
            </a:xfrm>
            <a:custGeom>
              <a:rect b="b" l="l" r="r" t="t"/>
              <a:pathLst>
                <a:path extrusionOk="0" h="1727" w="1728">
                  <a:moveTo>
                    <a:pt x="858" y="0"/>
                  </a:moveTo>
                  <a:cubicBezTo>
                    <a:pt x="382" y="0"/>
                    <a:pt x="1" y="381"/>
                    <a:pt x="1" y="858"/>
                  </a:cubicBezTo>
                  <a:cubicBezTo>
                    <a:pt x="1" y="1334"/>
                    <a:pt x="382" y="1727"/>
                    <a:pt x="858" y="1727"/>
                  </a:cubicBezTo>
                  <a:cubicBezTo>
                    <a:pt x="1334" y="1727"/>
                    <a:pt x="1727" y="1334"/>
                    <a:pt x="1727" y="858"/>
                  </a:cubicBezTo>
                  <a:cubicBezTo>
                    <a:pt x="1727" y="381"/>
                    <a:pt x="1334" y="0"/>
                    <a:pt x="858" y="0"/>
                  </a:cubicBezTo>
                  <a:close/>
                </a:path>
              </a:pathLst>
            </a:custGeom>
            <a:solidFill>
              <a:srgbClr val="4949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11" name="Google Shape;411;g38079019997_0_190"/>
            <p:cNvSpPr txBox="1"/>
            <p:nvPr/>
          </p:nvSpPr>
          <p:spPr>
            <a:xfrm>
              <a:off x="6676538" y="3386038"/>
              <a:ext cx="14811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3400"/>
                <a:buFont typeface="Raleway"/>
                <a:buNone/>
              </a:pPr>
              <a:r>
                <a:rPr b="0" i="0" lang="it-IT" sz="3400" u="none" cap="none" strike="noStrike">
                  <a:solidFill>
                    <a:srgbClr val="000000"/>
                  </a:solidFill>
                  <a:latin typeface="Raleway ExtraBold"/>
                  <a:ea typeface="Raleway ExtraBold"/>
                  <a:cs typeface="Raleway ExtraBold"/>
                  <a:sym typeface="Raleway ExtraBold"/>
                </a:rPr>
                <a:t>Novità</a:t>
              </a:r>
              <a:endParaRPr b="0" i="0" sz="3400" u="none" cap="none" strike="noStrike">
                <a:solidFill>
                  <a:srgbClr val="000000"/>
                </a:solidFill>
                <a:latin typeface="Raleway ExtraBold"/>
                <a:ea typeface="Raleway ExtraBold"/>
                <a:cs typeface="Raleway ExtraBold"/>
                <a:sym typeface="Raleway ExtraBold"/>
              </a:endParaRPr>
            </a:p>
          </p:txBody>
        </p:sp>
        <p:sp>
          <p:nvSpPr>
            <p:cNvPr id="412" name="Google Shape;412;g38079019997_0_190"/>
            <p:cNvSpPr txBox="1"/>
            <p:nvPr/>
          </p:nvSpPr>
          <p:spPr>
            <a:xfrm>
              <a:off x="6676549" y="3732887"/>
              <a:ext cx="1481100" cy="75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900"/>
                <a:buFont typeface="Arial"/>
                <a:buNone/>
              </a:pPr>
              <a:r>
                <a:rPr b="0" i="0" lang="it-IT" sz="2900" u="none" cap="none" strike="noStrike">
                  <a:solidFill>
                    <a:srgbClr val="434343"/>
                  </a:solidFill>
                  <a:latin typeface="Raleway"/>
                  <a:ea typeface="Raleway"/>
                  <a:cs typeface="Raleway"/>
                  <a:sym typeface="Raleway"/>
                </a:rPr>
                <a:t>Nuove partnership per la distribuzione di tempo sul territorio nazionale</a:t>
              </a:r>
              <a:endParaRPr b="0" i="0" sz="2900" u="none" cap="none" strike="noStrike">
                <a:solidFill>
                  <a:srgbClr val="434343"/>
                </a:solidFill>
                <a:latin typeface="Raleway"/>
                <a:ea typeface="Raleway"/>
                <a:cs typeface="Raleway"/>
                <a:sym typeface="Raleway"/>
              </a:endParaRPr>
            </a:p>
          </p:txBody>
        </p:sp>
      </p:grpSp>
      <p:grpSp>
        <p:nvGrpSpPr>
          <p:cNvPr id="413" name="Google Shape;413;g38079019997_0_190"/>
          <p:cNvGrpSpPr/>
          <p:nvPr/>
        </p:nvGrpSpPr>
        <p:grpSpPr>
          <a:xfrm>
            <a:off x="9148405" y="4581150"/>
            <a:ext cx="3134754" cy="6839474"/>
            <a:chOff x="2436438" y="1346513"/>
            <a:chExt cx="1481103" cy="3143574"/>
          </a:xfrm>
        </p:grpSpPr>
        <p:sp>
          <p:nvSpPr>
            <p:cNvPr id="414" name="Google Shape;414;g38079019997_0_190"/>
            <p:cNvSpPr/>
            <p:nvPr/>
          </p:nvSpPr>
          <p:spPr>
            <a:xfrm>
              <a:off x="2602788" y="1719813"/>
              <a:ext cx="1149550" cy="757200"/>
            </a:xfrm>
            <a:custGeom>
              <a:rect b="b" l="l" r="r" t="t"/>
              <a:pathLst>
                <a:path extrusionOk="0" h="30288" w="45982">
                  <a:moveTo>
                    <a:pt x="22979" y="1"/>
                  </a:moveTo>
                  <a:cubicBezTo>
                    <a:pt x="22321" y="1"/>
                    <a:pt x="21664" y="170"/>
                    <a:pt x="21074" y="510"/>
                  </a:cubicBezTo>
                  <a:lnTo>
                    <a:pt x="1881" y="11606"/>
                  </a:lnTo>
                  <a:cubicBezTo>
                    <a:pt x="691" y="12297"/>
                    <a:pt x="0" y="13547"/>
                    <a:pt x="0" y="14916"/>
                  </a:cubicBezTo>
                  <a:lnTo>
                    <a:pt x="0" y="30287"/>
                  </a:lnTo>
                  <a:lnTo>
                    <a:pt x="45982" y="30287"/>
                  </a:lnTo>
                  <a:lnTo>
                    <a:pt x="45982" y="14916"/>
                  </a:lnTo>
                  <a:cubicBezTo>
                    <a:pt x="45982" y="13547"/>
                    <a:pt x="45280" y="12297"/>
                    <a:pt x="44101" y="11606"/>
                  </a:cubicBezTo>
                  <a:lnTo>
                    <a:pt x="24884" y="510"/>
                  </a:lnTo>
                  <a:cubicBezTo>
                    <a:pt x="24295" y="170"/>
                    <a:pt x="23637" y="1"/>
                    <a:pt x="22979" y="1"/>
                  </a:cubicBezTo>
                  <a:close/>
                </a:path>
              </a:pathLst>
            </a:custGeom>
            <a:solidFill>
              <a:srgbClr val="69E7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15" name="Google Shape;415;g38079019997_0_190"/>
            <p:cNvSpPr/>
            <p:nvPr/>
          </p:nvSpPr>
          <p:spPr>
            <a:xfrm>
              <a:off x="3176963" y="2876138"/>
              <a:ext cx="25" cy="337275"/>
            </a:xfrm>
            <a:custGeom>
              <a:rect b="b" l="l" r="r" t="t"/>
              <a:pathLst>
                <a:path extrusionOk="0" fill="none" h="13491" w="1">
                  <a:moveTo>
                    <a:pt x="0" y="0"/>
                  </a:moveTo>
                  <a:lnTo>
                    <a:pt x="0" y="13490"/>
                  </a:lnTo>
                </a:path>
              </a:pathLst>
            </a:custGeom>
            <a:noFill/>
            <a:ln cap="rnd" cmpd="sng" w="11300">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16" name="Google Shape;416;g38079019997_0_190"/>
            <p:cNvSpPr/>
            <p:nvPr/>
          </p:nvSpPr>
          <p:spPr>
            <a:xfrm>
              <a:off x="2775413" y="2070163"/>
              <a:ext cx="804000" cy="804050"/>
            </a:xfrm>
            <a:custGeom>
              <a:rect b="b" l="l" r="r" t="t"/>
              <a:pathLst>
                <a:path extrusionOk="0" h="32162" w="32160">
                  <a:moveTo>
                    <a:pt x="16080" y="0"/>
                  </a:moveTo>
                  <a:cubicBezTo>
                    <a:pt x="13303" y="0"/>
                    <a:pt x="10526" y="718"/>
                    <a:pt x="8037" y="2152"/>
                  </a:cubicBezTo>
                  <a:cubicBezTo>
                    <a:pt x="3061" y="5022"/>
                    <a:pt x="1" y="10332"/>
                    <a:pt x="1" y="16083"/>
                  </a:cubicBezTo>
                  <a:cubicBezTo>
                    <a:pt x="1" y="21821"/>
                    <a:pt x="3061" y="27132"/>
                    <a:pt x="8037" y="30001"/>
                  </a:cubicBezTo>
                  <a:cubicBezTo>
                    <a:pt x="10526" y="31442"/>
                    <a:pt x="13303" y="32162"/>
                    <a:pt x="16080" y="32162"/>
                  </a:cubicBezTo>
                  <a:cubicBezTo>
                    <a:pt x="18857" y="32162"/>
                    <a:pt x="21634" y="31442"/>
                    <a:pt x="24123" y="30001"/>
                  </a:cubicBezTo>
                  <a:cubicBezTo>
                    <a:pt x="29100" y="27132"/>
                    <a:pt x="32160" y="21821"/>
                    <a:pt x="32160" y="16083"/>
                  </a:cubicBezTo>
                  <a:cubicBezTo>
                    <a:pt x="32160" y="10332"/>
                    <a:pt x="29100" y="5022"/>
                    <a:pt x="24123" y="2152"/>
                  </a:cubicBezTo>
                  <a:cubicBezTo>
                    <a:pt x="21634" y="718"/>
                    <a:pt x="18857" y="0"/>
                    <a:pt x="16080"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9E781"/>
                </a:buClr>
                <a:buSzPts val="3400"/>
                <a:buFont typeface="Raleway"/>
                <a:buNone/>
              </a:pPr>
              <a:r>
                <a:rPr b="0" i="0" lang="it-IT" sz="3400" u="none" cap="none" strike="noStrike">
                  <a:solidFill>
                    <a:srgbClr val="69E781"/>
                  </a:solidFill>
                  <a:latin typeface="Raleway"/>
                  <a:ea typeface="Raleway"/>
                  <a:cs typeface="Raleway"/>
                  <a:sym typeface="Raleway"/>
                </a:rPr>
                <a:t>2018</a:t>
              </a:r>
              <a:endParaRPr b="0" i="0" sz="3400" u="none" cap="none" strike="noStrike">
                <a:solidFill>
                  <a:srgbClr val="69E781"/>
                </a:solidFill>
                <a:latin typeface="Raleway"/>
                <a:ea typeface="Raleway"/>
                <a:cs typeface="Raleway"/>
                <a:sym typeface="Raleway"/>
              </a:endParaRPr>
            </a:p>
          </p:txBody>
        </p:sp>
        <p:grpSp>
          <p:nvGrpSpPr>
            <p:cNvPr id="417" name="Google Shape;417;g38079019997_0_190"/>
            <p:cNvGrpSpPr/>
            <p:nvPr/>
          </p:nvGrpSpPr>
          <p:grpSpPr>
            <a:xfrm>
              <a:off x="3058788" y="1346513"/>
              <a:ext cx="237250" cy="273875"/>
              <a:chOff x="3197563" y="2230475"/>
              <a:chExt cx="237250" cy="273875"/>
            </a:xfrm>
          </p:grpSpPr>
          <p:sp>
            <p:nvSpPr>
              <p:cNvPr id="418" name="Google Shape;418;g38079019997_0_190"/>
              <p:cNvSpPr/>
              <p:nvPr/>
            </p:nvSpPr>
            <p:spPr>
              <a:xfrm>
                <a:off x="3238638" y="2230475"/>
                <a:ext cx="155100" cy="273875"/>
              </a:xfrm>
              <a:custGeom>
                <a:rect b="b" l="l" r="r" t="t"/>
                <a:pathLst>
                  <a:path extrusionOk="0" h="10955" w="6204">
                    <a:moveTo>
                      <a:pt x="2644" y="2263"/>
                    </a:moveTo>
                    <a:cubicBezTo>
                      <a:pt x="2656" y="2275"/>
                      <a:pt x="2668" y="2299"/>
                      <a:pt x="2679" y="2311"/>
                    </a:cubicBezTo>
                    <a:cubicBezTo>
                      <a:pt x="2679" y="2322"/>
                      <a:pt x="2679" y="2322"/>
                      <a:pt x="2679" y="2322"/>
                    </a:cubicBezTo>
                    <a:cubicBezTo>
                      <a:pt x="2703" y="2358"/>
                      <a:pt x="2715" y="2382"/>
                      <a:pt x="2715" y="2418"/>
                    </a:cubicBezTo>
                    <a:cubicBezTo>
                      <a:pt x="2727" y="2430"/>
                      <a:pt x="2727" y="2442"/>
                      <a:pt x="2727" y="2442"/>
                    </a:cubicBezTo>
                    <a:cubicBezTo>
                      <a:pt x="2727" y="2477"/>
                      <a:pt x="2739" y="2513"/>
                      <a:pt x="2739" y="2549"/>
                    </a:cubicBezTo>
                    <a:cubicBezTo>
                      <a:pt x="2739" y="2596"/>
                      <a:pt x="2727" y="2620"/>
                      <a:pt x="2727" y="2656"/>
                    </a:cubicBezTo>
                    <a:cubicBezTo>
                      <a:pt x="2727" y="2668"/>
                      <a:pt x="2727" y="2680"/>
                      <a:pt x="2715" y="2692"/>
                    </a:cubicBezTo>
                    <a:cubicBezTo>
                      <a:pt x="2715" y="2715"/>
                      <a:pt x="2703" y="2751"/>
                      <a:pt x="2679" y="2787"/>
                    </a:cubicBezTo>
                    <a:cubicBezTo>
                      <a:pt x="2679" y="2787"/>
                      <a:pt x="2679" y="2787"/>
                      <a:pt x="2679" y="2799"/>
                    </a:cubicBezTo>
                    <a:cubicBezTo>
                      <a:pt x="2668" y="2811"/>
                      <a:pt x="2656" y="2834"/>
                      <a:pt x="2644" y="2846"/>
                    </a:cubicBezTo>
                    <a:cubicBezTo>
                      <a:pt x="2632" y="2834"/>
                      <a:pt x="2620" y="2811"/>
                      <a:pt x="2608" y="2799"/>
                    </a:cubicBezTo>
                    <a:cubicBezTo>
                      <a:pt x="2608" y="2787"/>
                      <a:pt x="2608" y="2787"/>
                      <a:pt x="2608" y="2787"/>
                    </a:cubicBezTo>
                    <a:cubicBezTo>
                      <a:pt x="2596" y="2751"/>
                      <a:pt x="2584" y="2715"/>
                      <a:pt x="2572" y="2692"/>
                    </a:cubicBezTo>
                    <a:cubicBezTo>
                      <a:pt x="2572" y="2680"/>
                      <a:pt x="2572" y="2668"/>
                      <a:pt x="2572" y="2656"/>
                    </a:cubicBezTo>
                    <a:cubicBezTo>
                      <a:pt x="2560" y="2620"/>
                      <a:pt x="2560" y="2596"/>
                      <a:pt x="2560" y="2549"/>
                    </a:cubicBezTo>
                    <a:cubicBezTo>
                      <a:pt x="2560" y="2513"/>
                      <a:pt x="2560" y="2477"/>
                      <a:pt x="2572" y="2442"/>
                    </a:cubicBezTo>
                    <a:cubicBezTo>
                      <a:pt x="2572" y="2442"/>
                      <a:pt x="2572" y="2430"/>
                      <a:pt x="2572" y="2418"/>
                    </a:cubicBezTo>
                    <a:cubicBezTo>
                      <a:pt x="2584" y="2382"/>
                      <a:pt x="2596" y="2358"/>
                      <a:pt x="2608" y="2322"/>
                    </a:cubicBezTo>
                    <a:cubicBezTo>
                      <a:pt x="2608" y="2322"/>
                      <a:pt x="2608" y="2322"/>
                      <a:pt x="2608" y="2311"/>
                    </a:cubicBezTo>
                    <a:cubicBezTo>
                      <a:pt x="2620" y="2299"/>
                      <a:pt x="2632" y="2275"/>
                      <a:pt x="2644" y="2263"/>
                    </a:cubicBezTo>
                    <a:close/>
                    <a:moveTo>
                      <a:pt x="3561" y="2263"/>
                    </a:moveTo>
                    <a:cubicBezTo>
                      <a:pt x="3572" y="2275"/>
                      <a:pt x="3584" y="2299"/>
                      <a:pt x="3596" y="2311"/>
                    </a:cubicBezTo>
                    <a:cubicBezTo>
                      <a:pt x="3596" y="2322"/>
                      <a:pt x="3596" y="2322"/>
                      <a:pt x="3596" y="2322"/>
                    </a:cubicBezTo>
                    <a:cubicBezTo>
                      <a:pt x="3608" y="2358"/>
                      <a:pt x="3620" y="2382"/>
                      <a:pt x="3632" y="2418"/>
                    </a:cubicBezTo>
                    <a:cubicBezTo>
                      <a:pt x="3632" y="2430"/>
                      <a:pt x="3632" y="2442"/>
                      <a:pt x="3632" y="2442"/>
                    </a:cubicBezTo>
                    <a:cubicBezTo>
                      <a:pt x="3644" y="2477"/>
                      <a:pt x="3656" y="2513"/>
                      <a:pt x="3656" y="2549"/>
                    </a:cubicBezTo>
                    <a:cubicBezTo>
                      <a:pt x="3656" y="2596"/>
                      <a:pt x="3644" y="2620"/>
                      <a:pt x="3632" y="2656"/>
                    </a:cubicBezTo>
                    <a:cubicBezTo>
                      <a:pt x="3632" y="2668"/>
                      <a:pt x="3632" y="2680"/>
                      <a:pt x="3632" y="2692"/>
                    </a:cubicBezTo>
                    <a:cubicBezTo>
                      <a:pt x="3620" y="2715"/>
                      <a:pt x="3608" y="2751"/>
                      <a:pt x="3596" y="2787"/>
                    </a:cubicBezTo>
                    <a:cubicBezTo>
                      <a:pt x="3596" y="2787"/>
                      <a:pt x="3596" y="2787"/>
                      <a:pt x="3596" y="2799"/>
                    </a:cubicBezTo>
                    <a:cubicBezTo>
                      <a:pt x="3584" y="2811"/>
                      <a:pt x="3572" y="2834"/>
                      <a:pt x="3561" y="2846"/>
                    </a:cubicBezTo>
                    <a:cubicBezTo>
                      <a:pt x="3549" y="2834"/>
                      <a:pt x="3537" y="2811"/>
                      <a:pt x="3525" y="2799"/>
                    </a:cubicBezTo>
                    <a:cubicBezTo>
                      <a:pt x="3525" y="2787"/>
                      <a:pt x="3525" y="2787"/>
                      <a:pt x="3525" y="2787"/>
                    </a:cubicBezTo>
                    <a:cubicBezTo>
                      <a:pt x="3501" y="2751"/>
                      <a:pt x="3489" y="2715"/>
                      <a:pt x="3489" y="2692"/>
                    </a:cubicBezTo>
                    <a:cubicBezTo>
                      <a:pt x="3489" y="2680"/>
                      <a:pt x="3477" y="2668"/>
                      <a:pt x="3477" y="2656"/>
                    </a:cubicBezTo>
                    <a:cubicBezTo>
                      <a:pt x="3477" y="2620"/>
                      <a:pt x="3465" y="2596"/>
                      <a:pt x="3465" y="2549"/>
                    </a:cubicBezTo>
                    <a:cubicBezTo>
                      <a:pt x="3465" y="2513"/>
                      <a:pt x="3477" y="2477"/>
                      <a:pt x="3477" y="2442"/>
                    </a:cubicBezTo>
                    <a:cubicBezTo>
                      <a:pt x="3477" y="2442"/>
                      <a:pt x="3489" y="2430"/>
                      <a:pt x="3489" y="2418"/>
                    </a:cubicBezTo>
                    <a:cubicBezTo>
                      <a:pt x="3489" y="2382"/>
                      <a:pt x="3501" y="2358"/>
                      <a:pt x="3525" y="2322"/>
                    </a:cubicBezTo>
                    <a:cubicBezTo>
                      <a:pt x="3525" y="2322"/>
                      <a:pt x="3525" y="2322"/>
                      <a:pt x="3525" y="2311"/>
                    </a:cubicBezTo>
                    <a:cubicBezTo>
                      <a:pt x="3537" y="2299"/>
                      <a:pt x="3549" y="2275"/>
                      <a:pt x="3561" y="2263"/>
                    </a:cubicBezTo>
                    <a:close/>
                    <a:moveTo>
                      <a:pt x="4013" y="2001"/>
                    </a:moveTo>
                    <a:cubicBezTo>
                      <a:pt x="4311" y="2001"/>
                      <a:pt x="4561" y="2287"/>
                      <a:pt x="4561" y="2596"/>
                    </a:cubicBezTo>
                    <a:cubicBezTo>
                      <a:pt x="4561" y="2858"/>
                      <a:pt x="4442" y="3120"/>
                      <a:pt x="4239" y="3287"/>
                    </a:cubicBezTo>
                    <a:lnTo>
                      <a:pt x="3537" y="3870"/>
                    </a:lnTo>
                    <a:cubicBezTo>
                      <a:pt x="3489" y="3906"/>
                      <a:pt x="3465" y="3966"/>
                      <a:pt x="3465" y="4013"/>
                    </a:cubicBezTo>
                    <a:lnTo>
                      <a:pt x="3465" y="5287"/>
                    </a:lnTo>
                    <a:lnTo>
                      <a:pt x="2739" y="5287"/>
                    </a:lnTo>
                    <a:lnTo>
                      <a:pt x="2739" y="4013"/>
                    </a:lnTo>
                    <a:cubicBezTo>
                      <a:pt x="2739" y="3966"/>
                      <a:pt x="2715" y="3906"/>
                      <a:pt x="2668" y="3870"/>
                    </a:cubicBezTo>
                    <a:lnTo>
                      <a:pt x="1965" y="3287"/>
                    </a:lnTo>
                    <a:cubicBezTo>
                      <a:pt x="1763" y="3120"/>
                      <a:pt x="1644" y="2858"/>
                      <a:pt x="1644" y="2596"/>
                    </a:cubicBezTo>
                    <a:cubicBezTo>
                      <a:pt x="1644" y="2287"/>
                      <a:pt x="1894" y="2001"/>
                      <a:pt x="2191" y="2001"/>
                    </a:cubicBezTo>
                    <a:cubicBezTo>
                      <a:pt x="2251" y="2001"/>
                      <a:pt x="2298" y="2013"/>
                      <a:pt x="2358" y="2037"/>
                    </a:cubicBezTo>
                    <a:cubicBezTo>
                      <a:pt x="2346" y="2037"/>
                      <a:pt x="2346" y="2049"/>
                      <a:pt x="2346" y="2049"/>
                    </a:cubicBezTo>
                    <a:cubicBezTo>
                      <a:pt x="2322" y="2072"/>
                      <a:pt x="2310" y="2108"/>
                      <a:pt x="2298" y="2132"/>
                    </a:cubicBezTo>
                    <a:cubicBezTo>
                      <a:pt x="2287" y="2144"/>
                      <a:pt x="2287" y="2156"/>
                      <a:pt x="2287" y="2156"/>
                    </a:cubicBezTo>
                    <a:cubicBezTo>
                      <a:pt x="2263" y="2191"/>
                      <a:pt x="2251" y="2227"/>
                      <a:pt x="2239" y="2275"/>
                    </a:cubicBezTo>
                    <a:cubicBezTo>
                      <a:pt x="2227" y="2275"/>
                      <a:pt x="2227" y="2287"/>
                      <a:pt x="2227" y="2299"/>
                    </a:cubicBezTo>
                    <a:cubicBezTo>
                      <a:pt x="2215" y="2334"/>
                      <a:pt x="2215" y="2358"/>
                      <a:pt x="2203" y="2394"/>
                    </a:cubicBezTo>
                    <a:cubicBezTo>
                      <a:pt x="2203" y="2406"/>
                      <a:pt x="2203" y="2418"/>
                      <a:pt x="2203" y="2430"/>
                    </a:cubicBezTo>
                    <a:cubicBezTo>
                      <a:pt x="2191" y="2465"/>
                      <a:pt x="2191" y="2513"/>
                      <a:pt x="2191" y="2549"/>
                    </a:cubicBezTo>
                    <a:cubicBezTo>
                      <a:pt x="2191" y="2823"/>
                      <a:pt x="2310" y="3084"/>
                      <a:pt x="2537" y="3263"/>
                    </a:cubicBezTo>
                    <a:cubicBezTo>
                      <a:pt x="2560" y="3287"/>
                      <a:pt x="2608" y="3299"/>
                      <a:pt x="2644" y="3299"/>
                    </a:cubicBezTo>
                    <a:cubicBezTo>
                      <a:pt x="2691" y="3299"/>
                      <a:pt x="2727" y="3287"/>
                      <a:pt x="2763" y="3263"/>
                    </a:cubicBezTo>
                    <a:cubicBezTo>
                      <a:pt x="2977" y="3084"/>
                      <a:pt x="3108" y="2823"/>
                      <a:pt x="3108" y="2549"/>
                    </a:cubicBezTo>
                    <a:cubicBezTo>
                      <a:pt x="3108" y="2513"/>
                      <a:pt x="3096" y="2465"/>
                      <a:pt x="3096" y="2430"/>
                    </a:cubicBezTo>
                    <a:cubicBezTo>
                      <a:pt x="3096" y="2418"/>
                      <a:pt x="3084" y="2406"/>
                      <a:pt x="3084" y="2394"/>
                    </a:cubicBezTo>
                    <a:cubicBezTo>
                      <a:pt x="3084" y="2358"/>
                      <a:pt x="3072" y="2334"/>
                      <a:pt x="3060" y="2299"/>
                    </a:cubicBezTo>
                    <a:cubicBezTo>
                      <a:pt x="3060" y="2287"/>
                      <a:pt x="3060" y="2275"/>
                      <a:pt x="3060" y="2275"/>
                    </a:cubicBezTo>
                    <a:cubicBezTo>
                      <a:pt x="3049" y="2227"/>
                      <a:pt x="3025" y="2191"/>
                      <a:pt x="3013" y="2156"/>
                    </a:cubicBezTo>
                    <a:cubicBezTo>
                      <a:pt x="3001" y="2156"/>
                      <a:pt x="3001" y="2144"/>
                      <a:pt x="3001" y="2132"/>
                    </a:cubicBezTo>
                    <a:cubicBezTo>
                      <a:pt x="2977" y="2108"/>
                      <a:pt x="2965" y="2072"/>
                      <a:pt x="2941" y="2049"/>
                    </a:cubicBezTo>
                    <a:cubicBezTo>
                      <a:pt x="2941" y="2049"/>
                      <a:pt x="2941" y="2037"/>
                      <a:pt x="2941" y="2037"/>
                    </a:cubicBezTo>
                    <a:cubicBezTo>
                      <a:pt x="2995" y="2019"/>
                      <a:pt x="3049" y="2010"/>
                      <a:pt x="3102" y="2010"/>
                    </a:cubicBezTo>
                    <a:cubicBezTo>
                      <a:pt x="3156" y="2010"/>
                      <a:pt x="3209" y="2019"/>
                      <a:pt x="3263" y="2037"/>
                    </a:cubicBezTo>
                    <a:cubicBezTo>
                      <a:pt x="3263" y="2037"/>
                      <a:pt x="3263" y="2049"/>
                      <a:pt x="3263" y="2049"/>
                    </a:cubicBezTo>
                    <a:cubicBezTo>
                      <a:pt x="3239" y="2072"/>
                      <a:pt x="3227" y="2108"/>
                      <a:pt x="3203" y="2132"/>
                    </a:cubicBezTo>
                    <a:cubicBezTo>
                      <a:pt x="3203" y="2144"/>
                      <a:pt x="3203" y="2156"/>
                      <a:pt x="3191" y="2156"/>
                    </a:cubicBezTo>
                    <a:cubicBezTo>
                      <a:pt x="3180" y="2191"/>
                      <a:pt x="3168" y="2227"/>
                      <a:pt x="3144" y="2275"/>
                    </a:cubicBezTo>
                    <a:cubicBezTo>
                      <a:pt x="3144" y="2275"/>
                      <a:pt x="3144" y="2287"/>
                      <a:pt x="3144" y="2299"/>
                    </a:cubicBezTo>
                    <a:cubicBezTo>
                      <a:pt x="3132" y="2334"/>
                      <a:pt x="3120" y="2358"/>
                      <a:pt x="3120" y="2394"/>
                    </a:cubicBezTo>
                    <a:cubicBezTo>
                      <a:pt x="3120" y="2406"/>
                      <a:pt x="3108" y="2418"/>
                      <a:pt x="3108" y="2430"/>
                    </a:cubicBezTo>
                    <a:cubicBezTo>
                      <a:pt x="3108" y="2465"/>
                      <a:pt x="3108" y="2513"/>
                      <a:pt x="3108" y="2549"/>
                    </a:cubicBezTo>
                    <a:cubicBezTo>
                      <a:pt x="3108" y="2834"/>
                      <a:pt x="3227" y="3084"/>
                      <a:pt x="3441" y="3263"/>
                    </a:cubicBezTo>
                    <a:cubicBezTo>
                      <a:pt x="3477" y="3287"/>
                      <a:pt x="3513" y="3299"/>
                      <a:pt x="3561" y="3299"/>
                    </a:cubicBezTo>
                    <a:cubicBezTo>
                      <a:pt x="3596" y="3299"/>
                      <a:pt x="3644" y="3287"/>
                      <a:pt x="3668" y="3263"/>
                    </a:cubicBezTo>
                    <a:cubicBezTo>
                      <a:pt x="3894" y="3084"/>
                      <a:pt x="4013" y="2823"/>
                      <a:pt x="4013" y="2549"/>
                    </a:cubicBezTo>
                    <a:cubicBezTo>
                      <a:pt x="4013" y="2513"/>
                      <a:pt x="4013" y="2465"/>
                      <a:pt x="4001" y="2430"/>
                    </a:cubicBezTo>
                    <a:cubicBezTo>
                      <a:pt x="4001" y="2418"/>
                      <a:pt x="4001" y="2406"/>
                      <a:pt x="4001" y="2394"/>
                    </a:cubicBezTo>
                    <a:cubicBezTo>
                      <a:pt x="3989" y="2358"/>
                      <a:pt x="3989" y="2334"/>
                      <a:pt x="3977" y="2299"/>
                    </a:cubicBezTo>
                    <a:cubicBezTo>
                      <a:pt x="3977" y="2287"/>
                      <a:pt x="3977" y="2275"/>
                      <a:pt x="3965" y="2275"/>
                    </a:cubicBezTo>
                    <a:cubicBezTo>
                      <a:pt x="3953" y="2227"/>
                      <a:pt x="3942" y="2191"/>
                      <a:pt x="3918" y="2156"/>
                    </a:cubicBezTo>
                    <a:cubicBezTo>
                      <a:pt x="3918" y="2156"/>
                      <a:pt x="3918" y="2144"/>
                      <a:pt x="3906" y="2132"/>
                    </a:cubicBezTo>
                    <a:cubicBezTo>
                      <a:pt x="3894" y="2108"/>
                      <a:pt x="3882" y="2072"/>
                      <a:pt x="3858" y="2049"/>
                    </a:cubicBezTo>
                    <a:cubicBezTo>
                      <a:pt x="3858" y="2049"/>
                      <a:pt x="3858" y="2037"/>
                      <a:pt x="3846" y="2037"/>
                    </a:cubicBezTo>
                    <a:cubicBezTo>
                      <a:pt x="3906" y="2013"/>
                      <a:pt x="3953" y="2001"/>
                      <a:pt x="4013" y="2001"/>
                    </a:cubicBezTo>
                    <a:close/>
                    <a:moveTo>
                      <a:pt x="3108" y="358"/>
                    </a:moveTo>
                    <a:cubicBezTo>
                      <a:pt x="4608" y="358"/>
                      <a:pt x="5847" y="1596"/>
                      <a:pt x="5847" y="3096"/>
                    </a:cubicBezTo>
                    <a:cubicBezTo>
                      <a:pt x="5847" y="3966"/>
                      <a:pt x="5430" y="4775"/>
                      <a:pt x="4739" y="5287"/>
                    </a:cubicBezTo>
                    <a:lnTo>
                      <a:pt x="3834" y="5287"/>
                    </a:lnTo>
                    <a:lnTo>
                      <a:pt x="3834" y="4096"/>
                    </a:lnTo>
                    <a:lnTo>
                      <a:pt x="4477" y="3573"/>
                    </a:lnTo>
                    <a:cubicBezTo>
                      <a:pt x="4763" y="3323"/>
                      <a:pt x="4930" y="2965"/>
                      <a:pt x="4930" y="2596"/>
                    </a:cubicBezTo>
                    <a:cubicBezTo>
                      <a:pt x="4930" y="2072"/>
                      <a:pt x="4513" y="1644"/>
                      <a:pt x="4013" y="1644"/>
                    </a:cubicBezTo>
                    <a:cubicBezTo>
                      <a:pt x="3858" y="1644"/>
                      <a:pt x="3703" y="1691"/>
                      <a:pt x="3561" y="1763"/>
                    </a:cubicBezTo>
                    <a:cubicBezTo>
                      <a:pt x="3418" y="1685"/>
                      <a:pt x="3260" y="1647"/>
                      <a:pt x="3102" y="1647"/>
                    </a:cubicBezTo>
                    <a:cubicBezTo>
                      <a:pt x="2944" y="1647"/>
                      <a:pt x="2787" y="1685"/>
                      <a:pt x="2644" y="1763"/>
                    </a:cubicBezTo>
                    <a:cubicBezTo>
                      <a:pt x="2513" y="1691"/>
                      <a:pt x="2358" y="1644"/>
                      <a:pt x="2191" y="1644"/>
                    </a:cubicBezTo>
                    <a:cubicBezTo>
                      <a:pt x="1691" y="1644"/>
                      <a:pt x="1275" y="2072"/>
                      <a:pt x="1275" y="2596"/>
                    </a:cubicBezTo>
                    <a:cubicBezTo>
                      <a:pt x="1275" y="2965"/>
                      <a:pt x="1441" y="3323"/>
                      <a:pt x="1739" y="3573"/>
                    </a:cubicBezTo>
                    <a:lnTo>
                      <a:pt x="2370" y="4096"/>
                    </a:lnTo>
                    <a:lnTo>
                      <a:pt x="2370" y="5287"/>
                    </a:lnTo>
                    <a:lnTo>
                      <a:pt x="1465" y="5287"/>
                    </a:lnTo>
                    <a:cubicBezTo>
                      <a:pt x="774" y="4775"/>
                      <a:pt x="370" y="3966"/>
                      <a:pt x="370" y="3096"/>
                    </a:cubicBezTo>
                    <a:cubicBezTo>
                      <a:pt x="370" y="1596"/>
                      <a:pt x="1596" y="358"/>
                      <a:pt x="3108" y="358"/>
                    </a:cubicBezTo>
                    <a:close/>
                    <a:moveTo>
                      <a:pt x="4751" y="5656"/>
                    </a:moveTo>
                    <a:cubicBezTo>
                      <a:pt x="4846" y="5656"/>
                      <a:pt x="4930" y="5740"/>
                      <a:pt x="4930" y="5835"/>
                    </a:cubicBezTo>
                    <a:cubicBezTo>
                      <a:pt x="4930" y="5942"/>
                      <a:pt x="4846" y="6025"/>
                      <a:pt x="4751" y="6025"/>
                    </a:cubicBezTo>
                    <a:lnTo>
                      <a:pt x="1465" y="6025"/>
                    </a:lnTo>
                    <a:cubicBezTo>
                      <a:pt x="1358" y="6025"/>
                      <a:pt x="1275" y="5942"/>
                      <a:pt x="1275" y="5835"/>
                    </a:cubicBezTo>
                    <a:cubicBezTo>
                      <a:pt x="1275" y="5740"/>
                      <a:pt x="1358" y="5656"/>
                      <a:pt x="1465" y="5656"/>
                    </a:cubicBezTo>
                    <a:close/>
                    <a:moveTo>
                      <a:pt x="4751" y="6382"/>
                    </a:moveTo>
                    <a:cubicBezTo>
                      <a:pt x="4846" y="6382"/>
                      <a:pt x="4930" y="6466"/>
                      <a:pt x="4930" y="6573"/>
                    </a:cubicBezTo>
                    <a:cubicBezTo>
                      <a:pt x="4930" y="6668"/>
                      <a:pt x="4846" y="6752"/>
                      <a:pt x="4751" y="6752"/>
                    </a:cubicBezTo>
                    <a:lnTo>
                      <a:pt x="1465" y="6752"/>
                    </a:lnTo>
                    <a:cubicBezTo>
                      <a:pt x="1358" y="6752"/>
                      <a:pt x="1275" y="6668"/>
                      <a:pt x="1275" y="6573"/>
                    </a:cubicBezTo>
                    <a:cubicBezTo>
                      <a:pt x="1275" y="6466"/>
                      <a:pt x="1358" y="6382"/>
                      <a:pt x="1465" y="6382"/>
                    </a:cubicBezTo>
                    <a:close/>
                    <a:moveTo>
                      <a:pt x="4751" y="7121"/>
                    </a:moveTo>
                    <a:cubicBezTo>
                      <a:pt x="4846" y="7121"/>
                      <a:pt x="4930" y="7204"/>
                      <a:pt x="4930" y="7299"/>
                    </a:cubicBezTo>
                    <a:cubicBezTo>
                      <a:pt x="4930" y="7406"/>
                      <a:pt x="4846" y="7478"/>
                      <a:pt x="4751" y="7478"/>
                    </a:cubicBezTo>
                    <a:lnTo>
                      <a:pt x="1465" y="7478"/>
                    </a:lnTo>
                    <a:cubicBezTo>
                      <a:pt x="1358" y="7478"/>
                      <a:pt x="1275" y="7406"/>
                      <a:pt x="1275" y="7299"/>
                    </a:cubicBezTo>
                    <a:cubicBezTo>
                      <a:pt x="1275" y="7204"/>
                      <a:pt x="1358" y="7121"/>
                      <a:pt x="1465" y="7121"/>
                    </a:cubicBezTo>
                    <a:close/>
                    <a:moveTo>
                      <a:pt x="4561" y="7847"/>
                    </a:moveTo>
                    <a:lnTo>
                      <a:pt x="4561" y="8788"/>
                    </a:lnTo>
                    <a:lnTo>
                      <a:pt x="4299" y="8609"/>
                    </a:lnTo>
                    <a:cubicBezTo>
                      <a:pt x="4269" y="8591"/>
                      <a:pt x="4233" y="8582"/>
                      <a:pt x="4197" y="8582"/>
                    </a:cubicBezTo>
                    <a:cubicBezTo>
                      <a:pt x="4162" y="8582"/>
                      <a:pt x="4126" y="8591"/>
                      <a:pt x="4096" y="8609"/>
                    </a:cubicBezTo>
                    <a:lnTo>
                      <a:pt x="3656" y="8907"/>
                    </a:lnTo>
                    <a:lnTo>
                      <a:pt x="3203" y="8609"/>
                    </a:lnTo>
                    <a:cubicBezTo>
                      <a:pt x="3174" y="8591"/>
                      <a:pt x="3138" y="8582"/>
                      <a:pt x="3102" y="8582"/>
                    </a:cubicBezTo>
                    <a:cubicBezTo>
                      <a:pt x="3066" y="8582"/>
                      <a:pt x="3031" y="8591"/>
                      <a:pt x="3001" y="8609"/>
                    </a:cubicBezTo>
                    <a:lnTo>
                      <a:pt x="2560" y="8907"/>
                    </a:lnTo>
                    <a:lnTo>
                      <a:pt x="2108" y="8609"/>
                    </a:lnTo>
                    <a:cubicBezTo>
                      <a:pt x="2078" y="8591"/>
                      <a:pt x="2042" y="8582"/>
                      <a:pt x="2007" y="8582"/>
                    </a:cubicBezTo>
                    <a:cubicBezTo>
                      <a:pt x="1971" y="8582"/>
                      <a:pt x="1935" y="8591"/>
                      <a:pt x="1906" y="8609"/>
                    </a:cubicBezTo>
                    <a:lnTo>
                      <a:pt x="1644" y="8788"/>
                    </a:lnTo>
                    <a:lnTo>
                      <a:pt x="1644" y="7847"/>
                    </a:lnTo>
                    <a:close/>
                    <a:moveTo>
                      <a:pt x="4203" y="8978"/>
                    </a:moveTo>
                    <a:lnTo>
                      <a:pt x="4453" y="9157"/>
                    </a:lnTo>
                    <a:lnTo>
                      <a:pt x="3751" y="9859"/>
                    </a:lnTo>
                    <a:lnTo>
                      <a:pt x="2453" y="9859"/>
                    </a:lnTo>
                    <a:lnTo>
                      <a:pt x="1751" y="9157"/>
                    </a:lnTo>
                    <a:lnTo>
                      <a:pt x="2013" y="8978"/>
                    </a:lnTo>
                    <a:lnTo>
                      <a:pt x="2453" y="9276"/>
                    </a:lnTo>
                    <a:cubicBezTo>
                      <a:pt x="2483" y="9300"/>
                      <a:pt x="2519" y="9311"/>
                      <a:pt x="2554" y="9311"/>
                    </a:cubicBezTo>
                    <a:cubicBezTo>
                      <a:pt x="2590" y="9311"/>
                      <a:pt x="2626" y="9300"/>
                      <a:pt x="2656" y="9276"/>
                    </a:cubicBezTo>
                    <a:lnTo>
                      <a:pt x="3108" y="8978"/>
                    </a:lnTo>
                    <a:lnTo>
                      <a:pt x="3549" y="9276"/>
                    </a:lnTo>
                    <a:cubicBezTo>
                      <a:pt x="3578" y="9300"/>
                      <a:pt x="3614" y="9311"/>
                      <a:pt x="3650" y="9311"/>
                    </a:cubicBezTo>
                    <a:cubicBezTo>
                      <a:pt x="3686" y="9311"/>
                      <a:pt x="3721" y="9300"/>
                      <a:pt x="3751" y="9276"/>
                    </a:cubicBezTo>
                    <a:lnTo>
                      <a:pt x="4203" y="8978"/>
                    </a:lnTo>
                    <a:close/>
                    <a:moveTo>
                      <a:pt x="3394" y="10216"/>
                    </a:moveTo>
                    <a:lnTo>
                      <a:pt x="3108" y="10514"/>
                    </a:lnTo>
                    <a:lnTo>
                      <a:pt x="2810" y="10216"/>
                    </a:lnTo>
                    <a:close/>
                    <a:moveTo>
                      <a:pt x="3108" y="1"/>
                    </a:moveTo>
                    <a:cubicBezTo>
                      <a:pt x="1394" y="1"/>
                      <a:pt x="1" y="1394"/>
                      <a:pt x="1" y="3096"/>
                    </a:cubicBezTo>
                    <a:cubicBezTo>
                      <a:pt x="1" y="4001"/>
                      <a:pt x="393" y="4858"/>
                      <a:pt x="1072" y="5454"/>
                    </a:cubicBezTo>
                    <a:cubicBezTo>
                      <a:pt x="977" y="5549"/>
                      <a:pt x="917" y="5692"/>
                      <a:pt x="917" y="5835"/>
                    </a:cubicBezTo>
                    <a:cubicBezTo>
                      <a:pt x="917" y="5978"/>
                      <a:pt x="965" y="6109"/>
                      <a:pt x="1048" y="6204"/>
                    </a:cubicBezTo>
                    <a:cubicBezTo>
                      <a:pt x="965" y="6299"/>
                      <a:pt x="917" y="6430"/>
                      <a:pt x="917" y="6573"/>
                    </a:cubicBezTo>
                    <a:cubicBezTo>
                      <a:pt x="917" y="6716"/>
                      <a:pt x="965" y="6835"/>
                      <a:pt x="1048" y="6930"/>
                    </a:cubicBezTo>
                    <a:cubicBezTo>
                      <a:pt x="965" y="7037"/>
                      <a:pt x="917" y="7156"/>
                      <a:pt x="917" y="7299"/>
                    </a:cubicBezTo>
                    <a:cubicBezTo>
                      <a:pt x="917" y="7537"/>
                      <a:pt x="1060" y="7740"/>
                      <a:pt x="1275" y="7811"/>
                    </a:cubicBezTo>
                    <a:lnTo>
                      <a:pt x="1275" y="9121"/>
                    </a:lnTo>
                    <a:cubicBezTo>
                      <a:pt x="1275" y="9180"/>
                      <a:pt x="1298" y="9216"/>
                      <a:pt x="1334" y="9252"/>
                    </a:cubicBezTo>
                    <a:lnTo>
                      <a:pt x="2977" y="10895"/>
                    </a:lnTo>
                    <a:cubicBezTo>
                      <a:pt x="3013" y="10931"/>
                      <a:pt x="3060" y="10954"/>
                      <a:pt x="3108" y="10954"/>
                    </a:cubicBezTo>
                    <a:cubicBezTo>
                      <a:pt x="3144" y="10954"/>
                      <a:pt x="3191" y="10931"/>
                      <a:pt x="3227" y="10895"/>
                    </a:cubicBezTo>
                    <a:lnTo>
                      <a:pt x="4870" y="9252"/>
                    </a:lnTo>
                    <a:cubicBezTo>
                      <a:pt x="4906" y="9216"/>
                      <a:pt x="4930" y="9180"/>
                      <a:pt x="4930" y="9121"/>
                    </a:cubicBezTo>
                    <a:lnTo>
                      <a:pt x="4930" y="7811"/>
                    </a:lnTo>
                    <a:cubicBezTo>
                      <a:pt x="5144" y="7740"/>
                      <a:pt x="5299" y="7537"/>
                      <a:pt x="5299" y="7299"/>
                    </a:cubicBezTo>
                    <a:cubicBezTo>
                      <a:pt x="5299" y="7156"/>
                      <a:pt x="5239" y="7037"/>
                      <a:pt x="5156" y="6930"/>
                    </a:cubicBezTo>
                    <a:cubicBezTo>
                      <a:pt x="5239" y="6835"/>
                      <a:pt x="5299" y="6716"/>
                      <a:pt x="5299" y="6573"/>
                    </a:cubicBezTo>
                    <a:cubicBezTo>
                      <a:pt x="5299" y="6430"/>
                      <a:pt x="5239" y="6299"/>
                      <a:pt x="5156" y="6204"/>
                    </a:cubicBezTo>
                    <a:cubicBezTo>
                      <a:pt x="5239" y="6109"/>
                      <a:pt x="5299" y="5978"/>
                      <a:pt x="5299" y="5835"/>
                    </a:cubicBezTo>
                    <a:cubicBezTo>
                      <a:pt x="5299" y="5692"/>
                      <a:pt x="5227" y="5549"/>
                      <a:pt x="5132" y="5454"/>
                    </a:cubicBezTo>
                    <a:cubicBezTo>
                      <a:pt x="5811" y="4858"/>
                      <a:pt x="6204" y="4001"/>
                      <a:pt x="6204" y="3096"/>
                    </a:cubicBezTo>
                    <a:cubicBezTo>
                      <a:pt x="6204" y="1394"/>
                      <a:pt x="4811" y="1"/>
                      <a:pt x="3108" y="1"/>
                    </a:cubicBezTo>
                    <a:close/>
                  </a:path>
                </a:pathLst>
              </a:custGeom>
              <a:solidFill>
                <a:srgbClr val="69E7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19" name="Google Shape;419;g38079019997_0_190"/>
              <p:cNvSpPr/>
              <p:nvPr/>
            </p:nvSpPr>
            <p:spPr>
              <a:xfrm>
                <a:off x="3385688" y="2231975"/>
                <a:ext cx="24725" cy="24725"/>
              </a:xfrm>
              <a:custGeom>
                <a:rect b="b" l="l" r="r" t="t"/>
                <a:pathLst>
                  <a:path extrusionOk="0" h="989" w="989">
                    <a:moveTo>
                      <a:pt x="738" y="0"/>
                    </a:moveTo>
                    <a:lnTo>
                      <a:pt x="0" y="727"/>
                    </a:lnTo>
                    <a:lnTo>
                      <a:pt x="262" y="989"/>
                    </a:lnTo>
                    <a:lnTo>
                      <a:pt x="988" y="250"/>
                    </a:lnTo>
                    <a:lnTo>
                      <a:pt x="738" y="0"/>
                    </a:lnTo>
                    <a:close/>
                  </a:path>
                </a:pathLst>
              </a:custGeom>
              <a:solidFill>
                <a:srgbClr val="69E7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20" name="Google Shape;420;g38079019997_0_190"/>
              <p:cNvSpPr/>
              <p:nvPr/>
            </p:nvSpPr>
            <p:spPr>
              <a:xfrm>
                <a:off x="3385688" y="2359675"/>
                <a:ext cx="24725" cy="24725"/>
              </a:xfrm>
              <a:custGeom>
                <a:rect b="b" l="l" r="r" t="t"/>
                <a:pathLst>
                  <a:path extrusionOk="0" h="989" w="989">
                    <a:moveTo>
                      <a:pt x="262" y="0"/>
                    </a:moveTo>
                    <a:lnTo>
                      <a:pt x="0" y="262"/>
                    </a:lnTo>
                    <a:lnTo>
                      <a:pt x="727" y="988"/>
                    </a:lnTo>
                    <a:lnTo>
                      <a:pt x="988" y="726"/>
                    </a:lnTo>
                    <a:lnTo>
                      <a:pt x="262" y="0"/>
                    </a:lnTo>
                    <a:close/>
                  </a:path>
                </a:pathLst>
              </a:custGeom>
              <a:solidFill>
                <a:srgbClr val="69E7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21" name="Google Shape;421;g38079019997_0_190"/>
              <p:cNvSpPr/>
              <p:nvPr/>
            </p:nvSpPr>
            <p:spPr>
              <a:xfrm>
                <a:off x="3407413" y="2303400"/>
                <a:ext cx="27400" cy="9250"/>
              </a:xfrm>
              <a:custGeom>
                <a:rect b="b" l="l" r="r" t="t"/>
                <a:pathLst>
                  <a:path extrusionOk="0" h="370" w="1096">
                    <a:moveTo>
                      <a:pt x="0" y="1"/>
                    </a:moveTo>
                    <a:lnTo>
                      <a:pt x="0" y="370"/>
                    </a:lnTo>
                    <a:lnTo>
                      <a:pt x="1096" y="370"/>
                    </a:lnTo>
                    <a:lnTo>
                      <a:pt x="1096" y="1"/>
                    </a:lnTo>
                    <a:close/>
                  </a:path>
                </a:pathLst>
              </a:custGeom>
              <a:solidFill>
                <a:srgbClr val="69E7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22" name="Google Shape;422;g38079019997_0_190"/>
              <p:cNvSpPr/>
              <p:nvPr/>
            </p:nvSpPr>
            <p:spPr>
              <a:xfrm>
                <a:off x="3221663" y="2232275"/>
                <a:ext cx="24750" cy="24725"/>
              </a:xfrm>
              <a:custGeom>
                <a:rect b="b" l="l" r="r" t="t"/>
                <a:pathLst>
                  <a:path extrusionOk="0" h="989" w="990">
                    <a:moveTo>
                      <a:pt x="251" y="0"/>
                    </a:moveTo>
                    <a:lnTo>
                      <a:pt x="1" y="262"/>
                    </a:lnTo>
                    <a:lnTo>
                      <a:pt x="727" y="988"/>
                    </a:lnTo>
                    <a:lnTo>
                      <a:pt x="989" y="726"/>
                    </a:lnTo>
                    <a:lnTo>
                      <a:pt x="251" y="0"/>
                    </a:lnTo>
                    <a:close/>
                  </a:path>
                </a:pathLst>
              </a:custGeom>
              <a:solidFill>
                <a:srgbClr val="69E7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23" name="Google Shape;423;g38079019997_0_190"/>
              <p:cNvSpPr/>
              <p:nvPr/>
            </p:nvSpPr>
            <p:spPr>
              <a:xfrm>
                <a:off x="3220788" y="2358175"/>
                <a:ext cx="24725" cy="24725"/>
              </a:xfrm>
              <a:custGeom>
                <a:rect b="b" l="l" r="r" t="t"/>
                <a:pathLst>
                  <a:path extrusionOk="0" h="989" w="989">
                    <a:moveTo>
                      <a:pt x="738" y="1"/>
                    </a:moveTo>
                    <a:lnTo>
                      <a:pt x="0" y="739"/>
                    </a:lnTo>
                    <a:lnTo>
                      <a:pt x="262" y="989"/>
                    </a:lnTo>
                    <a:lnTo>
                      <a:pt x="988" y="262"/>
                    </a:lnTo>
                    <a:lnTo>
                      <a:pt x="738" y="1"/>
                    </a:lnTo>
                    <a:close/>
                  </a:path>
                </a:pathLst>
              </a:custGeom>
              <a:solidFill>
                <a:srgbClr val="69E7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24" name="Google Shape;424;g38079019997_0_190"/>
              <p:cNvSpPr/>
              <p:nvPr/>
            </p:nvSpPr>
            <p:spPr>
              <a:xfrm>
                <a:off x="3197563" y="2303400"/>
                <a:ext cx="27400" cy="9250"/>
              </a:xfrm>
              <a:custGeom>
                <a:rect b="b" l="l" r="r" t="t"/>
                <a:pathLst>
                  <a:path extrusionOk="0" h="370" w="1096">
                    <a:moveTo>
                      <a:pt x="0" y="1"/>
                    </a:moveTo>
                    <a:lnTo>
                      <a:pt x="0" y="370"/>
                    </a:lnTo>
                    <a:lnTo>
                      <a:pt x="1096" y="370"/>
                    </a:lnTo>
                    <a:lnTo>
                      <a:pt x="1096" y="1"/>
                    </a:lnTo>
                    <a:close/>
                  </a:path>
                </a:pathLst>
              </a:custGeom>
              <a:solidFill>
                <a:srgbClr val="69E7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grpSp>
        <p:sp>
          <p:nvSpPr>
            <p:cNvPr id="425" name="Google Shape;425;g38079019997_0_190"/>
            <p:cNvSpPr/>
            <p:nvPr/>
          </p:nvSpPr>
          <p:spPr>
            <a:xfrm>
              <a:off x="3157013" y="3190463"/>
              <a:ext cx="43175" cy="43175"/>
            </a:xfrm>
            <a:custGeom>
              <a:rect b="b" l="l" r="r" t="t"/>
              <a:pathLst>
                <a:path extrusionOk="0" h="1727" w="1727">
                  <a:moveTo>
                    <a:pt x="858" y="0"/>
                  </a:moveTo>
                  <a:cubicBezTo>
                    <a:pt x="382" y="0"/>
                    <a:pt x="1" y="381"/>
                    <a:pt x="1" y="858"/>
                  </a:cubicBezTo>
                  <a:cubicBezTo>
                    <a:pt x="1" y="1334"/>
                    <a:pt x="382" y="1727"/>
                    <a:pt x="858" y="1727"/>
                  </a:cubicBezTo>
                  <a:cubicBezTo>
                    <a:pt x="1334" y="1727"/>
                    <a:pt x="1727" y="1334"/>
                    <a:pt x="1727" y="858"/>
                  </a:cubicBezTo>
                  <a:cubicBezTo>
                    <a:pt x="1727" y="381"/>
                    <a:pt x="1334" y="0"/>
                    <a:pt x="858" y="0"/>
                  </a:cubicBezTo>
                  <a:close/>
                </a:path>
              </a:pathLst>
            </a:custGeom>
            <a:solidFill>
              <a:srgbClr val="69E7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26" name="Google Shape;426;g38079019997_0_190"/>
            <p:cNvSpPr txBox="1"/>
            <p:nvPr/>
          </p:nvSpPr>
          <p:spPr>
            <a:xfrm>
              <a:off x="2436438" y="3386038"/>
              <a:ext cx="14811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3400"/>
                <a:buFont typeface="Raleway"/>
                <a:buNone/>
              </a:pPr>
              <a:r>
                <a:rPr b="0" i="0" lang="it-IT" sz="3200" u="none" cap="none" strike="noStrike">
                  <a:solidFill>
                    <a:srgbClr val="000000"/>
                  </a:solidFill>
                  <a:latin typeface="Raleway ExtraBold"/>
                  <a:ea typeface="Raleway ExtraBold"/>
                  <a:cs typeface="Raleway ExtraBold"/>
                  <a:sym typeface="Raleway ExtraBold"/>
                </a:rPr>
                <a:t>Finance</a:t>
              </a:r>
              <a:endParaRPr b="0" i="0" sz="3200" u="none" cap="none" strike="noStrike">
                <a:solidFill>
                  <a:srgbClr val="000000"/>
                </a:solidFill>
                <a:latin typeface="Raleway ExtraBold"/>
                <a:ea typeface="Raleway ExtraBold"/>
                <a:cs typeface="Raleway ExtraBold"/>
                <a:sym typeface="Raleway ExtraBold"/>
              </a:endParaRPr>
            </a:p>
          </p:txBody>
        </p:sp>
        <p:sp>
          <p:nvSpPr>
            <p:cNvPr id="427" name="Google Shape;427;g38079019997_0_190"/>
            <p:cNvSpPr txBox="1"/>
            <p:nvPr/>
          </p:nvSpPr>
          <p:spPr>
            <a:xfrm>
              <a:off x="2436441" y="3732887"/>
              <a:ext cx="1481100" cy="75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2900"/>
                <a:buFont typeface="Raleway"/>
                <a:buNone/>
              </a:pPr>
              <a:r>
                <a:rPr b="0" i="0" lang="it-IT" sz="2900" u="none" cap="none" strike="noStrike">
                  <a:solidFill>
                    <a:srgbClr val="434343"/>
                  </a:solidFill>
                  <a:latin typeface="Raleway"/>
                  <a:ea typeface="Raleway"/>
                  <a:cs typeface="Raleway"/>
                  <a:sym typeface="Raleway"/>
                </a:rPr>
                <a:t>Primo cliente attivato nel settore Finance</a:t>
              </a:r>
              <a:endParaRPr b="0" i="0" sz="2900" u="none" cap="none" strike="noStrike">
                <a:solidFill>
                  <a:srgbClr val="434343"/>
                </a:solidFill>
                <a:latin typeface="Raleway"/>
                <a:ea typeface="Raleway"/>
                <a:cs typeface="Raleway"/>
                <a:sym typeface="Raleway"/>
              </a:endParaRPr>
            </a:p>
          </p:txBody>
        </p:sp>
      </p:grpSp>
      <p:grpSp>
        <p:nvGrpSpPr>
          <p:cNvPr id="428" name="Google Shape;428;g38079019997_0_190"/>
          <p:cNvGrpSpPr/>
          <p:nvPr/>
        </p:nvGrpSpPr>
        <p:grpSpPr>
          <a:xfrm>
            <a:off x="2592022" y="4530676"/>
            <a:ext cx="3134752" cy="7973632"/>
            <a:chOff x="3411622" y="4546801"/>
            <a:chExt cx="3134752" cy="7973632"/>
          </a:xfrm>
        </p:grpSpPr>
        <p:grpSp>
          <p:nvGrpSpPr>
            <p:cNvPr id="429" name="Google Shape;429;g38079019997_0_190"/>
            <p:cNvGrpSpPr/>
            <p:nvPr/>
          </p:nvGrpSpPr>
          <p:grpSpPr>
            <a:xfrm>
              <a:off x="3411622" y="5393339"/>
              <a:ext cx="3134752" cy="7127095"/>
              <a:chOff x="986400" y="1719813"/>
              <a:chExt cx="1481102" cy="3275771"/>
            </a:xfrm>
          </p:grpSpPr>
          <p:sp>
            <p:nvSpPr>
              <p:cNvPr id="430" name="Google Shape;430;g38079019997_0_190"/>
              <p:cNvSpPr/>
              <p:nvPr/>
            </p:nvSpPr>
            <p:spPr>
              <a:xfrm>
                <a:off x="1176113" y="1719813"/>
                <a:ext cx="1153450" cy="757200"/>
              </a:xfrm>
              <a:custGeom>
                <a:rect b="b" l="l" r="r" t="t"/>
                <a:pathLst>
                  <a:path extrusionOk="0" h="30288" w="46138">
                    <a:moveTo>
                      <a:pt x="23087" y="1"/>
                    </a:moveTo>
                    <a:cubicBezTo>
                      <a:pt x="22429" y="1"/>
                      <a:pt x="21771" y="170"/>
                      <a:pt x="21182" y="510"/>
                    </a:cubicBezTo>
                    <a:lnTo>
                      <a:pt x="1929" y="11606"/>
                    </a:lnTo>
                    <a:cubicBezTo>
                      <a:pt x="751" y="12297"/>
                      <a:pt x="0" y="13547"/>
                      <a:pt x="0" y="14916"/>
                    </a:cubicBezTo>
                    <a:lnTo>
                      <a:pt x="0" y="30287"/>
                    </a:lnTo>
                    <a:lnTo>
                      <a:pt x="46137" y="30287"/>
                    </a:lnTo>
                    <a:lnTo>
                      <a:pt x="46137" y="14916"/>
                    </a:lnTo>
                    <a:cubicBezTo>
                      <a:pt x="46137" y="13547"/>
                      <a:pt x="45411" y="12297"/>
                      <a:pt x="44220" y="11606"/>
                    </a:cubicBezTo>
                    <a:lnTo>
                      <a:pt x="24992" y="510"/>
                    </a:lnTo>
                    <a:cubicBezTo>
                      <a:pt x="24402" y="170"/>
                      <a:pt x="23745" y="1"/>
                      <a:pt x="23087" y="1"/>
                    </a:cubicBezTo>
                    <a:close/>
                  </a:path>
                </a:pathLst>
              </a:custGeom>
              <a:solidFill>
                <a:srgbClr val="3366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31" name="Google Shape;431;g38079019997_0_190"/>
              <p:cNvSpPr/>
              <p:nvPr/>
            </p:nvSpPr>
            <p:spPr>
              <a:xfrm>
                <a:off x="1728563" y="2876138"/>
                <a:ext cx="25" cy="337275"/>
              </a:xfrm>
              <a:custGeom>
                <a:rect b="b" l="l" r="r" t="t"/>
                <a:pathLst>
                  <a:path extrusionOk="0" fill="none" h="13491" w="1">
                    <a:moveTo>
                      <a:pt x="0" y="0"/>
                    </a:moveTo>
                    <a:lnTo>
                      <a:pt x="0" y="13490"/>
                    </a:lnTo>
                  </a:path>
                </a:pathLst>
              </a:custGeom>
              <a:noFill/>
              <a:ln cap="rnd" cmpd="sng" w="11300">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32" name="Google Shape;432;g38079019997_0_190"/>
              <p:cNvSpPr/>
              <p:nvPr/>
            </p:nvSpPr>
            <p:spPr>
              <a:xfrm>
                <a:off x="1351138" y="2070163"/>
                <a:ext cx="803975" cy="804050"/>
              </a:xfrm>
              <a:custGeom>
                <a:rect b="b" l="l" r="r" t="t"/>
                <a:pathLst>
                  <a:path extrusionOk="0" h="32162" w="32159">
                    <a:moveTo>
                      <a:pt x="16081" y="0"/>
                    </a:moveTo>
                    <a:cubicBezTo>
                      <a:pt x="13306" y="0"/>
                      <a:pt x="10531" y="718"/>
                      <a:pt x="8049" y="2152"/>
                    </a:cubicBezTo>
                    <a:cubicBezTo>
                      <a:pt x="3072" y="5022"/>
                      <a:pt x="0" y="10332"/>
                      <a:pt x="0" y="16083"/>
                    </a:cubicBezTo>
                    <a:cubicBezTo>
                      <a:pt x="0" y="21821"/>
                      <a:pt x="3072" y="27132"/>
                      <a:pt x="8049" y="30001"/>
                    </a:cubicBezTo>
                    <a:cubicBezTo>
                      <a:pt x="10531" y="31442"/>
                      <a:pt x="13306" y="32162"/>
                      <a:pt x="16081" y="32162"/>
                    </a:cubicBezTo>
                    <a:cubicBezTo>
                      <a:pt x="18857" y="32162"/>
                      <a:pt x="21634" y="31442"/>
                      <a:pt x="24122" y="30001"/>
                    </a:cubicBezTo>
                    <a:cubicBezTo>
                      <a:pt x="29099" y="27132"/>
                      <a:pt x="32159" y="21821"/>
                      <a:pt x="32159" y="16083"/>
                    </a:cubicBezTo>
                    <a:cubicBezTo>
                      <a:pt x="32159" y="10332"/>
                      <a:pt x="29099" y="5022"/>
                      <a:pt x="24122" y="2152"/>
                    </a:cubicBezTo>
                    <a:cubicBezTo>
                      <a:pt x="21634" y="718"/>
                      <a:pt x="18857" y="0"/>
                      <a:pt x="160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82EF"/>
                  </a:buClr>
                  <a:buSzPts val="3400"/>
                  <a:buFont typeface="Raleway"/>
                  <a:buNone/>
                </a:pPr>
                <a:r>
                  <a:rPr b="0" i="0" lang="it-IT" sz="3400" u="none" cap="none" strike="noStrike">
                    <a:solidFill>
                      <a:srgbClr val="0082EF"/>
                    </a:solidFill>
                    <a:latin typeface="Raleway"/>
                    <a:ea typeface="Raleway"/>
                    <a:cs typeface="Raleway"/>
                    <a:sym typeface="Raleway"/>
                  </a:rPr>
                  <a:t>2015</a:t>
                </a:r>
                <a:endParaRPr b="0" i="0" sz="3400" u="none" cap="none" strike="noStrike">
                  <a:solidFill>
                    <a:srgbClr val="0082EF"/>
                  </a:solidFill>
                  <a:latin typeface="Raleway"/>
                  <a:ea typeface="Raleway"/>
                  <a:cs typeface="Raleway"/>
                  <a:sym typeface="Raleway"/>
                </a:endParaRPr>
              </a:p>
            </p:txBody>
          </p:sp>
          <p:sp>
            <p:nvSpPr>
              <p:cNvPr id="433" name="Google Shape;433;g38079019997_0_190"/>
              <p:cNvSpPr/>
              <p:nvPr/>
            </p:nvSpPr>
            <p:spPr>
              <a:xfrm>
                <a:off x="1705338" y="3190463"/>
                <a:ext cx="43200" cy="43175"/>
              </a:xfrm>
              <a:custGeom>
                <a:rect b="b" l="l" r="r" t="t"/>
                <a:pathLst>
                  <a:path extrusionOk="0" h="1727" w="1728">
                    <a:moveTo>
                      <a:pt x="870" y="0"/>
                    </a:moveTo>
                    <a:cubicBezTo>
                      <a:pt x="394" y="0"/>
                      <a:pt x="1" y="381"/>
                      <a:pt x="1" y="858"/>
                    </a:cubicBezTo>
                    <a:cubicBezTo>
                      <a:pt x="1" y="1334"/>
                      <a:pt x="394" y="1727"/>
                      <a:pt x="870" y="1727"/>
                    </a:cubicBezTo>
                    <a:cubicBezTo>
                      <a:pt x="1346" y="1727"/>
                      <a:pt x="1727" y="1334"/>
                      <a:pt x="1727" y="858"/>
                    </a:cubicBezTo>
                    <a:cubicBezTo>
                      <a:pt x="1727" y="381"/>
                      <a:pt x="1346" y="0"/>
                      <a:pt x="870" y="0"/>
                    </a:cubicBezTo>
                    <a:close/>
                  </a:path>
                </a:pathLst>
              </a:custGeom>
              <a:solidFill>
                <a:srgbClr val="5EB2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34" name="Google Shape;434;g38079019997_0_190"/>
              <p:cNvSpPr txBox="1"/>
              <p:nvPr/>
            </p:nvSpPr>
            <p:spPr>
              <a:xfrm>
                <a:off x="986402" y="3732884"/>
                <a:ext cx="1481100" cy="126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2900"/>
                  <a:buFont typeface="Raleway"/>
                  <a:buNone/>
                </a:pPr>
                <a:r>
                  <a:rPr b="0" i="0" lang="it-IT" sz="2900" u="none" cap="none" strike="noStrike">
                    <a:solidFill>
                      <a:srgbClr val="434343"/>
                    </a:solidFill>
                    <a:latin typeface="Raleway"/>
                    <a:ea typeface="Raleway"/>
                    <a:cs typeface="Raleway"/>
                    <a:sym typeface="Raleway"/>
                  </a:rPr>
                  <a:t>Esperimenti con il LSM a Modane su rete TOP-IX</a:t>
                </a:r>
                <a:endParaRPr b="0" i="0" sz="2900" u="none" cap="none" strike="noStrike">
                  <a:solidFill>
                    <a:srgbClr val="434343"/>
                  </a:solidFill>
                  <a:latin typeface="Raleway"/>
                  <a:ea typeface="Raleway"/>
                  <a:cs typeface="Raleway"/>
                  <a:sym typeface="Raleway"/>
                </a:endParaRPr>
              </a:p>
            </p:txBody>
          </p:sp>
          <p:sp>
            <p:nvSpPr>
              <p:cNvPr id="435" name="Google Shape;435;g38079019997_0_190"/>
              <p:cNvSpPr txBox="1"/>
              <p:nvPr/>
            </p:nvSpPr>
            <p:spPr>
              <a:xfrm>
                <a:off x="986400" y="3386038"/>
                <a:ext cx="14811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3400"/>
                  <a:buFont typeface="Raleway"/>
                  <a:buNone/>
                </a:pPr>
                <a:r>
                  <a:rPr b="0" i="0" lang="it-IT" sz="3200" u="none" cap="none" strike="noStrike">
                    <a:solidFill>
                      <a:schemeClr val="dk1"/>
                    </a:solidFill>
                    <a:latin typeface="Raleway ExtraBold"/>
                    <a:ea typeface="Raleway ExtraBold"/>
                    <a:cs typeface="Raleway ExtraBold"/>
                    <a:sym typeface="Raleway ExtraBold"/>
                  </a:rPr>
                  <a:t>INRiM</a:t>
                </a:r>
                <a:endParaRPr b="0" i="0" sz="3200" u="none" cap="none" strike="noStrike">
                  <a:solidFill>
                    <a:schemeClr val="dk1"/>
                  </a:solidFill>
                  <a:latin typeface="Raleway ExtraBold"/>
                  <a:ea typeface="Raleway ExtraBold"/>
                  <a:cs typeface="Raleway ExtraBold"/>
                  <a:sym typeface="Raleway ExtraBold"/>
                </a:endParaRPr>
              </a:p>
            </p:txBody>
          </p:sp>
        </p:grpSp>
        <p:pic>
          <p:nvPicPr>
            <p:cNvPr id="436" name="Google Shape;436;g38079019997_0_190"/>
            <p:cNvPicPr preferRelativeResize="0"/>
            <p:nvPr/>
          </p:nvPicPr>
          <p:blipFill rotWithShape="1">
            <a:blip r:embed="rId3">
              <a:alphaModFix/>
            </a:blip>
            <a:srcRect b="0" l="0" r="0" t="0"/>
            <a:stretch/>
          </p:blipFill>
          <p:spPr>
            <a:xfrm>
              <a:off x="4814572" y="4546801"/>
              <a:ext cx="575999" cy="627538"/>
            </a:xfrm>
            <a:prstGeom prst="rect">
              <a:avLst/>
            </a:prstGeom>
            <a:noFill/>
            <a:ln>
              <a:noFill/>
            </a:ln>
          </p:spPr>
        </p:pic>
      </p:grpSp>
      <p:grpSp>
        <p:nvGrpSpPr>
          <p:cNvPr id="437" name="Google Shape;437;g38079019997_0_190"/>
          <p:cNvGrpSpPr/>
          <p:nvPr/>
        </p:nvGrpSpPr>
        <p:grpSpPr>
          <a:xfrm>
            <a:off x="5870214" y="4607700"/>
            <a:ext cx="3134750" cy="7298527"/>
            <a:chOff x="6406597" y="4607700"/>
            <a:chExt cx="3134750" cy="7298527"/>
          </a:xfrm>
        </p:grpSpPr>
        <p:grpSp>
          <p:nvGrpSpPr>
            <p:cNvPr id="438" name="Google Shape;438;g38079019997_0_190"/>
            <p:cNvGrpSpPr/>
            <p:nvPr/>
          </p:nvGrpSpPr>
          <p:grpSpPr>
            <a:xfrm>
              <a:off x="6406597" y="5393338"/>
              <a:ext cx="3134750" cy="6512888"/>
              <a:chOff x="986400" y="1719813"/>
              <a:chExt cx="1481101" cy="2993468"/>
            </a:xfrm>
          </p:grpSpPr>
          <p:sp>
            <p:nvSpPr>
              <p:cNvPr id="439" name="Google Shape;439;g38079019997_0_190"/>
              <p:cNvSpPr/>
              <p:nvPr/>
            </p:nvSpPr>
            <p:spPr>
              <a:xfrm>
                <a:off x="1176113" y="1719813"/>
                <a:ext cx="1153450" cy="757200"/>
              </a:xfrm>
              <a:custGeom>
                <a:rect b="b" l="l" r="r" t="t"/>
                <a:pathLst>
                  <a:path extrusionOk="0" h="30288" w="46138">
                    <a:moveTo>
                      <a:pt x="23087" y="1"/>
                    </a:moveTo>
                    <a:cubicBezTo>
                      <a:pt x="22429" y="1"/>
                      <a:pt x="21771" y="170"/>
                      <a:pt x="21182" y="510"/>
                    </a:cubicBezTo>
                    <a:lnTo>
                      <a:pt x="1929" y="11606"/>
                    </a:lnTo>
                    <a:cubicBezTo>
                      <a:pt x="751" y="12297"/>
                      <a:pt x="0" y="13547"/>
                      <a:pt x="0" y="14916"/>
                    </a:cubicBezTo>
                    <a:lnTo>
                      <a:pt x="0" y="30287"/>
                    </a:lnTo>
                    <a:lnTo>
                      <a:pt x="46137" y="30287"/>
                    </a:lnTo>
                    <a:lnTo>
                      <a:pt x="46137" y="14916"/>
                    </a:lnTo>
                    <a:cubicBezTo>
                      <a:pt x="46137" y="13547"/>
                      <a:pt x="45411" y="12297"/>
                      <a:pt x="44220" y="11606"/>
                    </a:cubicBezTo>
                    <a:lnTo>
                      <a:pt x="24992" y="510"/>
                    </a:lnTo>
                    <a:cubicBezTo>
                      <a:pt x="24402" y="170"/>
                      <a:pt x="23745" y="1"/>
                      <a:pt x="23087" y="1"/>
                    </a:cubicBezTo>
                    <a:close/>
                  </a:path>
                </a:pathLst>
              </a:custGeom>
              <a:solidFill>
                <a:srgbClr val="5EB2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40" name="Google Shape;440;g38079019997_0_190"/>
              <p:cNvSpPr/>
              <p:nvPr/>
            </p:nvSpPr>
            <p:spPr>
              <a:xfrm>
                <a:off x="1728563" y="2876138"/>
                <a:ext cx="25" cy="337275"/>
              </a:xfrm>
              <a:custGeom>
                <a:rect b="b" l="l" r="r" t="t"/>
                <a:pathLst>
                  <a:path extrusionOk="0" fill="none" h="13491" w="1">
                    <a:moveTo>
                      <a:pt x="0" y="0"/>
                    </a:moveTo>
                    <a:lnTo>
                      <a:pt x="0" y="13490"/>
                    </a:lnTo>
                  </a:path>
                </a:pathLst>
              </a:custGeom>
              <a:noFill/>
              <a:ln cap="rnd" cmpd="sng" w="11300">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41" name="Google Shape;441;g38079019997_0_190"/>
              <p:cNvSpPr/>
              <p:nvPr/>
            </p:nvSpPr>
            <p:spPr>
              <a:xfrm>
                <a:off x="1351138" y="2070163"/>
                <a:ext cx="803975" cy="804050"/>
              </a:xfrm>
              <a:custGeom>
                <a:rect b="b" l="l" r="r" t="t"/>
                <a:pathLst>
                  <a:path extrusionOk="0" h="32162" w="32159">
                    <a:moveTo>
                      <a:pt x="16081" y="0"/>
                    </a:moveTo>
                    <a:cubicBezTo>
                      <a:pt x="13306" y="0"/>
                      <a:pt x="10531" y="718"/>
                      <a:pt x="8049" y="2152"/>
                    </a:cubicBezTo>
                    <a:cubicBezTo>
                      <a:pt x="3072" y="5022"/>
                      <a:pt x="0" y="10332"/>
                      <a:pt x="0" y="16083"/>
                    </a:cubicBezTo>
                    <a:cubicBezTo>
                      <a:pt x="0" y="21821"/>
                      <a:pt x="3072" y="27132"/>
                      <a:pt x="8049" y="30001"/>
                    </a:cubicBezTo>
                    <a:cubicBezTo>
                      <a:pt x="10531" y="31442"/>
                      <a:pt x="13306" y="32162"/>
                      <a:pt x="16081" y="32162"/>
                    </a:cubicBezTo>
                    <a:cubicBezTo>
                      <a:pt x="18857" y="32162"/>
                      <a:pt x="21634" y="31442"/>
                      <a:pt x="24122" y="30001"/>
                    </a:cubicBezTo>
                    <a:cubicBezTo>
                      <a:pt x="29099" y="27132"/>
                      <a:pt x="32159" y="21821"/>
                      <a:pt x="32159" y="16083"/>
                    </a:cubicBezTo>
                    <a:cubicBezTo>
                      <a:pt x="32159" y="10332"/>
                      <a:pt x="29099" y="5022"/>
                      <a:pt x="24122" y="2152"/>
                    </a:cubicBezTo>
                    <a:cubicBezTo>
                      <a:pt x="21634" y="718"/>
                      <a:pt x="18857" y="0"/>
                      <a:pt x="16081" y="0"/>
                    </a:cubicBezTo>
                    <a:close/>
                  </a:path>
                </a:pathLst>
              </a:cu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5EB2FC"/>
                  </a:buClr>
                  <a:buSzPts val="3400"/>
                  <a:buFont typeface="Raleway"/>
                  <a:buNone/>
                </a:pPr>
                <a:r>
                  <a:rPr b="0" i="0" lang="it-IT" sz="3400" u="none" cap="none" strike="noStrike">
                    <a:solidFill>
                      <a:srgbClr val="5EB2FC"/>
                    </a:solidFill>
                    <a:latin typeface="Raleway"/>
                    <a:ea typeface="Raleway"/>
                    <a:cs typeface="Raleway"/>
                    <a:sym typeface="Raleway"/>
                  </a:rPr>
                  <a:t>2017</a:t>
                </a:r>
                <a:endParaRPr b="0" i="0" sz="3400" u="none" cap="none" strike="noStrike">
                  <a:solidFill>
                    <a:srgbClr val="5EB2FC"/>
                  </a:solidFill>
                  <a:latin typeface="Raleway"/>
                  <a:ea typeface="Raleway"/>
                  <a:cs typeface="Raleway"/>
                  <a:sym typeface="Raleway"/>
                </a:endParaRPr>
              </a:p>
            </p:txBody>
          </p:sp>
          <p:sp>
            <p:nvSpPr>
              <p:cNvPr id="442" name="Google Shape;442;g38079019997_0_190"/>
              <p:cNvSpPr/>
              <p:nvPr/>
            </p:nvSpPr>
            <p:spPr>
              <a:xfrm>
                <a:off x="1705338" y="3190463"/>
                <a:ext cx="43200" cy="43175"/>
              </a:xfrm>
              <a:custGeom>
                <a:rect b="b" l="l" r="r" t="t"/>
                <a:pathLst>
                  <a:path extrusionOk="0" h="1727" w="1728">
                    <a:moveTo>
                      <a:pt x="870" y="0"/>
                    </a:moveTo>
                    <a:cubicBezTo>
                      <a:pt x="394" y="0"/>
                      <a:pt x="1" y="381"/>
                      <a:pt x="1" y="858"/>
                    </a:cubicBezTo>
                    <a:cubicBezTo>
                      <a:pt x="1" y="1334"/>
                      <a:pt x="394" y="1727"/>
                      <a:pt x="870" y="1727"/>
                    </a:cubicBezTo>
                    <a:cubicBezTo>
                      <a:pt x="1346" y="1727"/>
                      <a:pt x="1727" y="1334"/>
                      <a:pt x="1727" y="858"/>
                    </a:cubicBezTo>
                    <a:cubicBezTo>
                      <a:pt x="1727" y="381"/>
                      <a:pt x="1346" y="0"/>
                      <a:pt x="870" y="0"/>
                    </a:cubicBezTo>
                    <a:close/>
                  </a:path>
                </a:pathLst>
              </a:custGeom>
              <a:solidFill>
                <a:srgbClr val="5EB2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100"/>
                  <a:buFont typeface="Arial"/>
                  <a:buNone/>
                </a:pPr>
                <a:r>
                  <a:t/>
                </a:r>
                <a:endParaRPr b="0" i="0" sz="3100" u="none" cap="none" strike="noStrike">
                  <a:solidFill>
                    <a:schemeClr val="dk1"/>
                  </a:solidFill>
                  <a:latin typeface="Raleway"/>
                  <a:ea typeface="Raleway"/>
                  <a:cs typeface="Raleway"/>
                  <a:sym typeface="Raleway"/>
                </a:endParaRPr>
              </a:p>
            </p:txBody>
          </p:sp>
          <p:sp>
            <p:nvSpPr>
              <p:cNvPr id="443" name="Google Shape;443;g38079019997_0_190"/>
              <p:cNvSpPr txBox="1"/>
              <p:nvPr/>
            </p:nvSpPr>
            <p:spPr>
              <a:xfrm>
                <a:off x="986401" y="3732881"/>
                <a:ext cx="1481100" cy="98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2900"/>
                  <a:buFont typeface="Raleway"/>
                  <a:buNone/>
                </a:pPr>
                <a:r>
                  <a:rPr b="0" i="0" lang="it-IT" sz="2900" u="none" cap="none" strike="noStrike">
                    <a:solidFill>
                      <a:srgbClr val="434343"/>
                    </a:solidFill>
                    <a:latin typeface="Raleway"/>
                    <a:ea typeface="Raleway"/>
                    <a:cs typeface="Raleway"/>
                    <a:sym typeface="Raleway"/>
                  </a:rPr>
                  <a:t>Valutazioni di diversi device sulla rete</a:t>
                </a:r>
                <a:endParaRPr b="0" i="0" sz="2900" u="none" cap="none" strike="noStrike">
                  <a:solidFill>
                    <a:srgbClr val="434343"/>
                  </a:solidFill>
                  <a:latin typeface="Raleway"/>
                  <a:ea typeface="Raleway"/>
                  <a:cs typeface="Raleway"/>
                  <a:sym typeface="Raleway"/>
                </a:endParaRPr>
              </a:p>
            </p:txBody>
          </p:sp>
          <p:sp>
            <p:nvSpPr>
              <p:cNvPr id="444" name="Google Shape;444;g38079019997_0_190"/>
              <p:cNvSpPr txBox="1"/>
              <p:nvPr/>
            </p:nvSpPr>
            <p:spPr>
              <a:xfrm>
                <a:off x="986400" y="3386038"/>
                <a:ext cx="14811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3400"/>
                  <a:buFont typeface="Raleway"/>
                  <a:buNone/>
                </a:pPr>
                <a:r>
                  <a:rPr b="0" i="0" lang="it-IT" sz="3200" u="none" cap="none" strike="noStrike">
                    <a:solidFill>
                      <a:srgbClr val="000000"/>
                    </a:solidFill>
                    <a:latin typeface="Raleway ExtraBold"/>
                    <a:ea typeface="Raleway ExtraBold"/>
                    <a:cs typeface="Raleway ExtraBold"/>
                    <a:sym typeface="Raleway ExtraBold"/>
                  </a:rPr>
                  <a:t>Testing</a:t>
                </a:r>
                <a:endParaRPr b="0" i="0" sz="3200" u="none" cap="none" strike="noStrike">
                  <a:solidFill>
                    <a:srgbClr val="000000"/>
                  </a:solidFill>
                  <a:latin typeface="Raleway ExtraBold"/>
                  <a:ea typeface="Raleway ExtraBold"/>
                  <a:cs typeface="Raleway ExtraBold"/>
                  <a:sym typeface="Raleway ExtraBold"/>
                </a:endParaRPr>
              </a:p>
            </p:txBody>
          </p:sp>
        </p:grpSp>
        <p:sp>
          <p:nvSpPr>
            <p:cNvPr id="445" name="Google Shape;445;g38079019997_0_190"/>
            <p:cNvSpPr/>
            <p:nvPr/>
          </p:nvSpPr>
          <p:spPr>
            <a:xfrm>
              <a:off x="7806875" y="4607700"/>
              <a:ext cx="487575" cy="505750"/>
            </a:xfrm>
            <a:custGeom>
              <a:rect b="b" l="l" r="r" t="t"/>
              <a:pathLst>
                <a:path extrusionOk="0" h="20230" w="19503">
                  <a:moveTo>
                    <a:pt x="19062" y="298"/>
                  </a:moveTo>
                  <a:lnTo>
                    <a:pt x="19062" y="6847"/>
                  </a:lnTo>
                  <a:lnTo>
                    <a:pt x="14490" y="6847"/>
                  </a:lnTo>
                  <a:cubicBezTo>
                    <a:pt x="14455" y="6847"/>
                    <a:pt x="14431" y="6859"/>
                    <a:pt x="14407" y="6870"/>
                  </a:cubicBezTo>
                  <a:lnTo>
                    <a:pt x="10728" y="9442"/>
                  </a:lnTo>
                  <a:lnTo>
                    <a:pt x="10728" y="7013"/>
                  </a:lnTo>
                  <a:cubicBezTo>
                    <a:pt x="10728" y="6918"/>
                    <a:pt x="10621" y="6835"/>
                    <a:pt x="10537" y="6835"/>
                  </a:cubicBezTo>
                  <a:lnTo>
                    <a:pt x="9085" y="6835"/>
                  </a:lnTo>
                  <a:lnTo>
                    <a:pt x="9085" y="298"/>
                  </a:lnTo>
                  <a:close/>
                  <a:moveTo>
                    <a:pt x="10430" y="7144"/>
                  </a:moveTo>
                  <a:lnTo>
                    <a:pt x="10430" y="9752"/>
                  </a:lnTo>
                  <a:cubicBezTo>
                    <a:pt x="10430" y="9811"/>
                    <a:pt x="10430" y="9871"/>
                    <a:pt x="10490" y="9907"/>
                  </a:cubicBezTo>
                  <a:cubicBezTo>
                    <a:pt x="10514" y="9918"/>
                    <a:pt x="10526" y="9918"/>
                    <a:pt x="10549" y="9918"/>
                  </a:cubicBezTo>
                  <a:cubicBezTo>
                    <a:pt x="10585" y="9918"/>
                    <a:pt x="10609" y="9907"/>
                    <a:pt x="10633" y="9895"/>
                  </a:cubicBezTo>
                  <a:lnTo>
                    <a:pt x="12538" y="8573"/>
                  </a:lnTo>
                  <a:cubicBezTo>
                    <a:pt x="12943" y="9145"/>
                    <a:pt x="13145" y="9799"/>
                    <a:pt x="13145" y="10502"/>
                  </a:cubicBezTo>
                  <a:cubicBezTo>
                    <a:pt x="13145" y="12347"/>
                    <a:pt x="11645" y="13847"/>
                    <a:pt x="9799" y="13847"/>
                  </a:cubicBezTo>
                  <a:cubicBezTo>
                    <a:pt x="7954" y="13847"/>
                    <a:pt x="6454" y="12324"/>
                    <a:pt x="6454" y="10478"/>
                  </a:cubicBezTo>
                  <a:cubicBezTo>
                    <a:pt x="6454" y="8799"/>
                    <a:pt x="7716" y="7442"/>
                    <a:pt x="9383" y="7144"/>
                  </a:cubicBezTo>
                  <a:close/>
                  <a:moveTo>
                    <a:pt x="5573" y="2084"/>
                  </a:moveTo>
                  <a:lnTo>
                    <a:pt x="7144" y="4061"/>
                  </a:lnTo>
                  <a:cubicBezTo>
                    <a:pt x="7180" y="4105"/>
                    <a:pt x="7228" y="4129"/>
                    <a:pt x="7280" y="4129"/>
                  </a:cubicBezTo>
                  <a:cubicBezTo>
                    <a:pt x="7298" y="4129"/>
                    <a:pt x="7316" y="4126"/>
                    <a:pt x="7335" y="4120"/>
                  </a:cubicBezTo>
                  <a:cubicBezTo>
                    <a:pt x="7799" y="3942"/>
                    <a:pt x="8263" y="3811"/>
                    <a:pt x="8740" y="3739"/>
                  </a:cubicBezTo>
                  <a:cubicBezTo>
                    <a:pt x="8763" y="3739"/>
                    <a:pt x="8787" y="3727"/>
                    <a:pt x="8787" y="3727"/>
                  </a:cubicBezTo>
                  <a:lnTo>
                    <a:pt x="8787" y="6966"/>
                  </a:lnTo>
                  <a:cubicBezTo>
                    <a:pt x="7299" y="7406"/>
                    <a:pt x="6120" y="8835"/>
                    <a:pt x="6120" y="10502"/>
                  </a:cubicBezTo>
                  <a:cubicBezTo>
                    <a:pt x="6120" y="12526"/>
                    <a:pt x="7775" y="14181"/>
                    <a:pt x="9799" y="14181"/>
                  </a:cubicBezTo>
                  <a:cubicBezTo>
                    <a:pt x="11823" y="14181"/>
                    <a:pt x="13478" y="12526"/>
                    <a:pt x="13478" y="10502"/>
                  </a:cubicBezTo>
                  <a:cubicBezTo>
                    <a:pt x="13478" y="9740"/>
                    <a:pt x="13240" y="8990"/>
                    <a:pt x="12812" y="8359"/>
                  </a:cubicBezTo>
                  <a:lnTo>
                    <a:pt x="14538" y="7132"/>
                  </a:lnTo>
                  <a:lnTo>
                    <a:pt x="17074" y="7132"/>
                  </a:lnTo>
                  <a:lnTo>
                    <a:pt x="16241" y="7823"/>
                  </a:lnTo>
                  <a:cubicBezTo>
                    <a:pt x="16181" y="7871"/>
                    <a:pt x="16157" y="7954"/>
                    <a:pt x="16181" y="8025"/>
                  </a:cubicBezTo>
                  <a:cubicBezTo>
                    <a:pt x="16360" y="8478"/>
                    <a:pt x="16491" y="8954"/>
                    <a:pt x="16562" y="9442"/>
                  </a:cubicBezTo>
                  <a:cubicBezTo>
                    <a:pt x="16574" y="9514"/>
                    <a:pt x="16633" y="9561"/>
                    <a:pt x="16705" y="9573"/>
                  </a:cubicBezTo>
                  <a:lnTo>
                    <a:pt x="19205" y="9954"/>
                  </a:lnTo>
                  <a:lnTo>
                    <a:pt x="19205" y="11050"/>
                  </a:lnTo>
                  <a:lnTo>
                    <a:pt x="16705" y="11419"/>
                  </a:lnTo>
                  <a:cubicBezTo>
                    <a:pt x="16633" y="11431"/>
                    <a:pt x="16574" y="11490"/>
                    <a:pt x="16562" y="11562"/>
                  </a:cubicBezTo>
                  <a:cubicBezTo>
                    <a:pt x="16491" y="12038"/>
                    <a:pt x="16360" y="12514"/>
                    <a:pt x="16181" y="12966"/>
                  </a:cubicBezTo>
                  <a:cubicBezTo>
                    <a:pt x="16157" y="13038"/>
                    <a:pt x="16181" y="13109"/>
                    <a:pt x="16241" y="13157"/>
                  </a:cubicBezTo>
                  <a:lnTo>
                    <a:pt x="18217" y="14729"/>
                  </a:lnTo>
                  <a:lnTo>
                    <a:pt x="17669" y="15669"/>
                  </a:lnTo>
                  <a:lnTo>
                    <a:pt x="15312" y="14752"/>
                  </a:lnTo>
                  <a:cubicBezTo>
                    <a:pt x="15293" y="14741"/>
                    <a:pt x="15271" y="14736"/>
                    <a:pt x="15249" y="14736"/>
                  </a:cubicBezTo>
                  <a:cubicBezTo>
                    <a:pt x="15203" y="14736"/>
                    <a:pt x="15154" y="14760"/>
                    <a:pt x="15121" y="14800"/>
                  </a:cubicBezTo>
                  <a:cubicBezTo>
                    <a:pt x="14824" y="15181"/>
                    <a:pt x="14467" y="15526"/>
                    <a:pt x="14097" y="15824"/>
                  </a:cubicBezTo>
                  <a:cubicBezTo>
                    <a:pt x="14038" y="15872"/>
                    <a:pt x="14014" y="15943"/>
                    <a:pt x="14050" y="16014"/>
                  </a:cubicBezTo>
                  <a:lnTo>
                    <a:pt x="14979" y="18372"/>
                  </a:lnTo>
                  <a:lnTo>
                    <a:pt x="14038" y="18920"/>
                  </a:lnTo>
                  <a:lnTo>
                    <a:pt x="12454" y="16943"/>
                  </a:lnTo>
                  <a:cubicBezTo>
                    <a:pt x="12419" y="16899"/>
                    <a:pt x="12371" y="16874"/>
                    <a:pt x="12319" y="16874"/>
                  </a:cubicBezTo>
                  <a:cubicBezTo>
                    <a:pt x="12301" y="16874"/>
                    <a:pt x="12282" y="16877"/>
                    <a:pt x="12264" y="16884"/>
                  </a:cubicBezTo>
                  <a:cubicBezTo>
                    <a:pt x="11811" y="17062"/>
                    <a:pt x="11347" y="17193"/>
                    <a:pt x="10859" y="17265"/>
                  </a:cubicBezTo>
                  <a:cubicBezTo>
                    <a:pt x="10788" y="17276"/>
                    <a:pt x="10728" y="17348"/>
                    <a:pt x="10716" y="17419"/>
                  </a:cubicBezTo>
                  <a:lnTo>
                    <a:pt x="10347" y="19943"/>
                  </a:lnTo>
                  <a:lnTo>
                    <a:pt x="9252" y="19943"/>
                  </a:lnTo>
                  <a:lnTo>
                    <a:pt x="8883" y="17419"/>
                  </a:lnTo>
                  <a:cubicBezTo>
                    <a:pt x="8871" y="17348"/>
                    <a:pt x="8811" y="17276"/>
                    <a:pt x="8740" y="17265"/>
                  </a:cubicBezTo>
                  <a:cubicBezTo>
                    <a:pt x="8263" y="17193"/>
                    <a:pt x="7787" y="17062"/>
                    <a:pt x="7335" y="16895"/>
                  </a:cubicBezTo>
                  <a:cubicBezTo>
                    <a:pt x="7312" y="16888"/>
                    <a:pt x="7289" y="16884"/>
                    <a:pt x="7268" y="16884"/>
                  </a:cubicBezTo>
                  <a:cubicBezTo>
                    <a:pt x="7220" y="16884"/>
                    <a:pt x="7177" y="16902"/>
                    <a:pt x="7144" y="16943"/>
                  </a:cubicBezTo>
                  <a:lnTo>
                    <a:pt x="5573" y="18920"/>
                  </a:lnTo>
                  <a:lnTo>
                    <a:pt x="4632" y="18372"/>
                  </a:lnTo>
                  <a:lnTo>
                    <a:pt x="5549" y="16014"/>
                  </a:lnTo>
                  <a:cubicBezTo>
                    <a:pt x="5584" y="15955"/>
                    <a:pt x="5561" y="15872"/>
                    <a:pt x="5501" y="15824"/>
                  </a:cubicBezTo>
                  <a:cubicBezTo>
                    <a:pt x="5132" y="15526"/>
                    <a:pt x="4787" y="15181"/>
                    <a:pt x="4477" y="14800"/>
                  </a:cubicBezTo>
                  <a:cubicBezTo>
                    <a:pt x="4445" y="14760"/>
                    <a:pt x="4401" y="14736"/>
                    <a:pt x="4355" y="14736"/>
                  </a:cubicBezTo>
                  <a:cubicBezTo>
                    <a:pt x="4332" y="14736"/>
                    <a:pt x="4310" y="14741"/>
                    <a:pt x="4287" y="14752"/>
                  </a:cubicBezTo>
                  <a:lnTo>
                    <a:pt x="1929" y="15681"/>
                  </a:lnTo>
                  <a:lnTo>
                    <a:pt x="1382" y="14729"/>
                  </a:lnTo>
                  <a:lnTo>
                    <a:pt x="3370" y="13157"/>
                  </a:lnTo>
                  <a:cubicBezTo>
                    <a:pt x="3418" y="13109"/>
                    <a:pt x="3441" y="13038"/>
                    <a:pt x="3418" y="12966"/>
                  </a:cubicBezTo>
                  <a:cubicBezTo>
                    <a:pt x="3239" y="12514"/>
                    <a:pt x="3108" y="12038"/>
                    <a:pt x="3037" y="11562"/>
                  </a:cubicBezTo>
                  <a:cubicBezTo>
                    <a:pt x="3025" y="11490"/>
                    <a:pt x="3001" y="11431"/>
                    <a:pt x="2929" y="11419"/>
                  </a:cubicBezTo>
                  <a:lnTo>
                    <a:pt x="453" y="11050"/>
                  </a:lnTo>
                  <a:lnTo>
                    <a:pt x="453" y="9954"/>
                  </a:lnTo>
                  <a:lnTo>
                    <a:pt x="2929" y="9585"/>
                  </a:lnTo>
                  <a:cubicBezTo>
                    <a:pt x="3001" y="9573"/>
                    <a:pt x="3048" y="9514"/>
                    <a:pt x="3048" y="9442"/>
                  </a:cubicBezTo>
                  <a:cubicBezTo>
                    <a:pt x="3132" y="8966"/>
                    <a:pt x="3251" y="8502"/>
                    <a:pt x="3418" y="8037"/>
                  </a:cubicBezTo>
                  <a:cubicBezTo>
                    <a:pt x="3453" y="7966"/>
                    <a:pt x="3429" y="7894"/>
                    <a:pt x="3370" y="7847"/>
                  </a:cubicBezTo>
                  <a:lnTo>
                    <a:pt x="1382" y="6275"/>
                  </a:lnTo>
                  <a:lnTo>
                    <a:pt x="1929" y="5335"/>
                  </a:lnTo>
                  <a:lnTo>
                    <a:pt x="4287" y="6251"/>
                  </a:lnTo>
                  <a:cubicBezTo>
                    <a:pt x="4310" y="6263"/>
                    <a:pt x="4332" y="6268"/>
                    <a:pt x="4355" y="6268"/>
                  </a:cubicBezTo>
                  <a:cubicBezTo>
                    <a:pt x="4401" y="6268"/>
                    <a:pt x="4445" y="6244"/>
                    <a:pt x="4477" y="6204"/>
                  </a:cubicBezTo>
                  <a:cubicBezTo>
                    <a:pt x="4787" y="5835"/>
                    <a:pt x="5132" y="5477"/>
                    <a:pt x="5501" y="5180"/>
                  </a:cubicBezTo>
                  <a:cubicBezTo>
                    <a:pt x="5561" y="5132"/>
                    <a:pt x="5584" y="5049"/>
                    <a:pt x="5549" y="4989"/>
                  </a:cubicBezTo>
                  <a:lnTo>
                    <a:pt x="4632" y="2632"/>
                  </a:lnTo>
                  <a:lnTo>
                    <a:pt x="5573" y="2084"/>
                  </a:lnTo>
                  <a:close/>
                  <a:moveTo>
                    <a:pt x="8954" y="1"/>
                  </a:moveTo>
                  <a:cubicBezTo>
                    <a:pt x="8859" y="1"/>
                    <a:pt x="8787" y="72"/>
                    <a:pt x="8787" y="167"/>
                  </a:cubicBezTo>
                  <a:lnTo>
                    <a:pt x="8787" y="1977"/>
                  </a:lnTo>
                  <a:lnTo>
                    <a:pt x="8573" y="3430"/>
                  </a:lnTo>
                  <a:cubicBezTo>
                    <a:pt x="8156" y="3501"/>
                    <a:pt x="7740" y="3620"/>
                    <a:pt x="7335" y="3763"/>
                  </a:cubicBezTo>
                  <a:lnTo>
                    <a:pt x="5739" y="1763"/>
                  </a:lnTo>
                  <a:cubicBezTo>
                    <a:pt x="5709" y="1725"/>
                    <a:pt x="5660" y="1702"/>
                    <a:pt x="5610" y="1702"/>
                  </a:cubicBezTo>
                  <a:cubicBezTo>
                    <a:pt x="5581" y="1702"/>
                    <a:pt x="5551" y="1709"/>
                    <a:pt x="5525" y="1727"/>
                  </a:cubicBezTo>
                  <a:lnTo>
                    <a:pt x="4334" y="2418"/>
                  </a:lnTo>
                  <a:cubicBezTo>
                    <a:pt x="4263" y="2453"/>
                    <a:pt x="4239" y="2537"/>
                    <a:pt x="4263" y="2620"/>
                  </a:cubicBezTo>
                  <a:lnTo>
                    <a:pt x="5203" y="5001"/>
                  </a:lnTo>
                  <a:cubicBezTo>
                    <a:pt x="4870" y="5275"/>
                    <a:pt x="4572" y="5573"/>
                    <a:pt x="4299" y="5906"/>
                  </a:cubicBezTo>
                  <a:lnTo>
                    <a:pt x="1917" y="4965"/>
                  </a:lnTo>
                  <a:cubicBezTo>
                    <a:pt x="1897" y="4960"/>
                    <a:pt x="1876" y="4957"/>
                    <a:pt x="1856" y="4957"/>
                  </a:cubicBezTo>
                  <a:cubicBezTo>
                    <a:pt x="1795" y="4957"/>
                    <a:pt x="1742" y="4983"/>
                    <a:pt x="1715" y="5037"/>
                  </a:cubicBezTo>
                  <a:lnTo>
                    <a:pt x="1024" y="6228"/>
                  </a:lnTo>
                  <a:cubicBezTo>
                    <a:pt x="977" y="6299"/>
                    <a:pt x="1001" y="6394"/>
                    <a:pt x="1060" y="6442"/>
                  </a:cubicBezTo>
                  <a:lnTo>
                    <a:pt x="3060" y="8037"/>
                  </a:lnTo>
                  <a:cubicBezTo>
                    <a:pt x="2917" y="8442"/>
                    <a:pt x="2798" y="8859"/>
                    <a:pt x="2727" y="9276"/>
                  </a:cubicBezTo>
                  <a:lnTo>
                    <a:pt x="179" y="9645"/>
                  </a:lnTo>
                  <a:cubicBezTo>
                    <a:pt x="96" y="9668"/>
                    <a:pt x="0" y="9728"/>
                    <a:pt x="0" y="9811"/>
                  </a:cubicBezTo>
                  <a:lnTo>
                    <a:pt x="0" y="11192"/>
                  </a:lnTo>
                  <a:cubicBezTo>
                    <a:pt x="0" y="11276"/>
                    <a:pt x="96" y="11335"/>
                    <a:pt x="179" y="11359"/>
                  </a:cubicBezTo>
                  <a:lnTo>
                    <a:pt x="2715" y="11728"/>
                  </a:lnTo>
                  <a:cubicBezTo>
                    <a:pt x="2787" y="12157"/>
                    <a:pt x="2906" y="12562"/>
                    <a:pt x="3060" y="12966"/>
                  </a:cubicBezTo>
                  <a:lnTo>
                    <a:pt x="1060" y="14562"/>
                  </a:lnTo>
                  <a:cubicBezTo>
                    <a:pt x="1001" y="14609"/>
                    <a:pt x="977" y="14705"/>
                    <a:pt x="1024" y="14776"/>
                  </a:cubicBezTo>
                  <a:lnTo>
                    <a:pt x="1715" y="15967"/>
                  </a:lnTo>
                  <a:cubicBezTo>
                    <a:pt x="1741" y="16019"/>
                    <a:pt x="1793" y="16052"/>
                    <a:pt x="1851" y="16052"/>
                  </a:cubicBezTo>
                  <a:cubicBezTo>
                    <a:pt x="1873" y="16052"/>
                    <a:pt x="1895" y="16048"/>
                    <a:pt x="1917" y="16038"/>
                  </a:cubicBezTo>
                  <a:lnTo>
                    <a:pt x="4299" y="15098"/>
                  </a:lnTo>
                  <a:cubicBezTo>
                    <a:pt x="4572" y="15431"/>
                    <a:pt x="4882" y="15741"/>
                    <a:pt x="5203" y="16003"/>
                  </a:cubicBezTo>
                  <a:lnTo>
                    <a:pt x="4263" y="18384"/>
                  </a:lnTo>
                  <a:cubicBezTo>
                    <a:pt x="4239" y="18467"/>
                    <a:pt x="4263" y="18550"/>
                    <a:pt x="4334" y="18586"/>
                  </a:cubicBezTo>
                  <a:lnTo>
                    <a:pt x="5525" y="19277"/>
                  </a:lnTo>
                  <a:cubicBezTo>
                    <a:pt x="5551" y="19294"/>
                    <a:pt x="5581" y="19302"/>
                    <a:pt x="5610" y="19302"/>
                  </a:cubicBezTo>
                  <a:cubicBezTo>
                    <a:pt x="5660" y="19302"/>
                    <a:pt x="5709" y="19279"/>
                    <a:pt x="5739" y="19241"/>
                  </a:cubicBezTo>
                  <a:lnTo>
                    <a:pt x="7335" y="17241"/>
                  </a:lnTo>
                  <a:cubicBezTo>
                    <a:pt x="7728" y="17384"/>
                    <a:pt x="8144" y="17503"/>
                    <a:pt x="8573" y="17574"/>
                  </a:cubicBezTo>
                  <a:lnTo>
                    <a:pt x="8954" y="20098"/>
                  </a:lnTo>
                  <a:cubicBezTo>
                    <a:pt x="8966" y="20182"/>
                    <a:pt x="9025" y="20229"/>
                    <a:pt x="9109" y="20229"/>
                  </a:cubicBezTo>
                  <a:lnTo>
                    <a:pt x="10490" y="20229"/>
                  </a:lnTo>
                  <a:cubicBezTo>
                    <a:pt x="10573" y="20229"/>
                    <a:pt x="10645" y="20182"/>
                    <a:pt x="10657" y="20098"/>
                  </a:cubicBezTo>
                  <a:lnTo>
                    <a:pt x="11038" y="17574"/>
                  </a:lnTo>
                  <a:cubicBezTo>
                    <a:pt x="11454" y="17503"/>
                    <a:pt x="11871" y="17384"/>
                    <a:pt x="12264" y="17241"/>
                  </a:cubicBezTo>
                  <a:lnTo>
                    <a:pt x="13859" y="19241"/>
                  </a:lnTo>
                  <a:cubicBezTo>
                    <a:pt x="13889" y="19279"/>
                    <a:pt x="13939" y="19302"/>
                    <a:pt x="13989" y="19302"/>
                  </a:cubicBezTo>
                  <a:cubicBezTo>
                    <a:pt x="14018" y="19302"/>
                    <a:pt x="14047" y="19294"/>
                    <a:pt x="14074" y="19277"/>
                  </a:cubicBezTo>
                  <a:lnTo>
                    <a:pt x="15264" y="18586"/>
                  </a:lnTo>
                  <a:cubicBezTo>
                    <a:pt x="15336" y="18550"/>
                    <a:pt x="15371" y="18467"/>
                    <a:pt x="15336" y="18384"/>
                  </a:cubicBezTo>
                  <a:lnTo>
                    <a:pt x="14395" y="16003"/>
                  </a:lnTo>
                  <a:cubicBezTo>
                    <a:pt x="14728" y="15741"/>
                    <a:pt x="15026" y="15431"/>
                    <a:pt x="15312" y="15098"/>
                  </a:cubicBezTo>
                  <a:lnTo>
                    <a:pt x="17681" y="16038"/>
                  </a:lnTo>
                  <a:cubicBezTo>
                    <a:pt x="17702" y="16044"/>
                    <a:pt x="17723" y="16047"/>
                    <a:pt x="17743" y="16047"/>
                  </a:cubicBezTo>
                  <a:cubicBezTo>
                    <a:pt x="17803" y="16047"/>
                    <a:pt x="17857" y="16020"/>
                    <a:pt x="17884" y="15967"/>
                  </a:cubicBezTo>
                  <a:lnTo>
                    <a:pt x="18574" y="14776"/>
                  </a:lnTo>
                  <a:cubicBezTo>
                    <a:pt x="18622" y="14705"/>
                    <a:pt x="18598" y="14609"/>
                    <a:pt x="18538" y="14562"/>
                  </a:cubicBezTo>
                  <a:lnTo>
                    <a:pt x="16538" y="12966"/>
                  </a:lnTo>
                  <a:cubicBezTo>
                    <a:pt x="16681" y="12574"/>
                    <a:pt x="16800" y="12157"/>
                    <a:pt x="16872" y="11728"/>
                  </a:cubicBezTo>
                  <a:lnTo>
                    <a:pt x="19384" y="11359"/>
                  </a:lnTo>
                  <a:cubicBezTo>
                    <a:pt x="19455" y="11335"/>
                    <a:pt x="19503" y="11276"/>
                    <a:pt x="19503" y="11192"/>
                  </a:cubicBezTo>
                  <a:lnTo>
                    <a:pt x="19503" y="9811"/>
                  </a:lnTo>
                  <a:cubicBezTo>
                    <a:pt x="19503" y="9728"/>
                    <a:pt x="19455" y="9657"/>
                    <a:pt x="19384" y="9645"/>
                  </a:cubicBezTo>
                  <a:lnTo>
                    <a:pt x="16860" y="9276"/>
                  </a:lnTo>
                  <a:cubicBezTo>
                    <a:pt x="16788" y="8847"/>
                    <a:pt x="16681" y="8418"/>
                    <a:pt x="16538" y="8013"/>
                  </a:cubicBezTo>
                  <a:lnTo>
                    <a:pt x="17610" y="7144"/>
                  </a:lnTo>
                  <a:lnTo>
                    <a:pt x="19158" y="7144"/>
                  </a:lnTo>
                  <a:cubicBezTo>
                    <a:pt x="19253" y="7144"/>
                    <a:pt x="19360" y="7109"/>
                    <a:pt x="19360" y="7013"/>
                  </a:cubicBezTo>
                  <a:lnTo>
                    <a:pt x="19360" y="167"/>
                  </a:lnTo>
                  <a:cubicBezTo>
                    <a:pt x="19360" y="72"/>
                    <a:pt x="19253" y="1"/>
                    <a:pt x="19158" y="1"/>
                  </a:cubicBezTo>
                  <a:close/>
                </a:path>
              </a:pathLst>
            </a:custGeom>
            <a:solidFill>
              <a:schemeClr val="accent1"/>
            </a:solidFill>
            <a:ln cap="flat" cmpd="sng" w="9525">
              <a:solidFill>
                <a:srgbClr val="5EB2F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6" name="Google Shape;446;g38079019997_0_190"/>
            <p:cNvSpPr/>
            <p:nvPr/>
          </p:nvSpPr>
          <p:spPr>
            <a:xfrm>
              <a:off x="8063088" y="4644100"/>
              <a:ext cx="147950" cy="11050"/>
            </a:xfrm>
            <a:custGeom>
              <a:rect b="b" l="l" r="r" t="t"/>
              <a:pathLst>
                <a:path extrusionOk="0" h="442" w="5918">
                  <a:moveTo>
                    <a:pt x="167" y="1"/>
                  </a:moveTo>
                  <a:cubicBezTo>
                    <a:pt x="72" y="1"/>
                    <a:pt x="0" y="132"/>
                    <a:pt x="0" y="215"/>
                  </a:cubicBezTo>
                  <a:cubicBezTo>
                    <a:pt x="0" y="310"/>
                    <a:pt x="72" y="441"/>
                    <a:pt x="167" y="441"/>
                  </a:cubicBezTo>
                  <a:lnTo>
                    <a:pt x="5763" y="441"/>
                  </a:lnTo>
                  <a:cubicBezTo>
                    <a:pt x="5846" y="441"/>
                    <a:pt x="5918" y="310"/>
                    <a:pt x="5918" y="215"/>
                  </a:cubicBezTo>
                  <a:cubicBezTo>
                    <a:pt x="5918" y="132"/>
                    <a:pt x="5846" y="1"/>
                    <a:pt x="5763"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7" name="Google Shape;447;g38079019997_0_190"/>
            <p:cNvSpPr/>
            <p:nvPr/>
          </p:nvSpPr>
          <p:spPr>
            <a:xfrm>
              <a:off x="8220838" y="4644100"/>
              <a:ext cx="29800" cy="11050"/>
            </a:xfrm>
            <a:custGeom>
              <a:rect b="b" l="l" r="r" t="t"/>
              <a:pathLst>
                <a:path extrusionOk="0" h="442" w="1192">
                  <a:moveTo>
                    <a:pt x="167" y="1"/>
                  </a:moveTo>
                  <a:cubicBezTo>
                    <a:pt x="72" y="1"/>
                    <a:pt x="1" y="132"/>
                    <a:pt x="1" y="215"/>
                  </a:cubicBezTo>
                  <a:cubicBezTo>
                    <a:pt x="1" y="310"/>
                    <a:pt x="72" y="441"/>
                    <a:pt x="167" y="441"/>
                  </a:cubicBezTo>
                  <a:lnTo>
                    <a:pt x="1025" y="441"/>
                  </a:lnTo>
                  <a:cubicBezTo>
                    <a:pt x="1120" y="441"/>
                    <a:pt x="1191" y="310"/>
                    <a:pt x="1191" y="215"/>
                  </a:cubicBezTo>
                  <a:cubicBezTo>
                    <a:pt x="1191" y="132"/>
                    <a:pt x="1120" y="1"/>
                    <a:pt x="1025"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8" name="Google Shape;448;g38079019997_0_190"/>
            <p:cNvSpPr/>
            <p:nvPr/>
          </p:nvSpPr>
          <p:spPr>
            <a:xfrm>
              <a:off x="8063088" y="4670000"/>
              <a:ext cx="29475" cy="7475"/>
            </a:xfrm>
            <a:custGeom>
              <a:rect b="b" l="l" r="r" t="t"/>
              <a:pathLst>
                <a:path extrusionOk="0" h="299" w="1179">
                  <a:moveTo>
                    <a:pt x="167" y="1"/>
                  </a:moveTo>
                  <a:cubicBezTo>
                    <a:pt x="72" y="1"/>
                    <a:pt x="0" y="60"/>
                    <a:pt x="0" y="155"/>
                  </a:cubicBezTo>
                  <a:cubicBezTo>
                    <a:pt x="0" y="239"/>
                    <a:pt x="72" y="298"/>
                    <a:pt x="167" y="298"/>
                  </a:cubicBezTo>
                  <a:lnTo>
                    <a:pt x="1012" y="298"/>
                  </a:lnTo>
                  <a:cubicBezTo>
                    <a:pt x="1108" y="298"/>
                    <a:pt x="1179" y="239"/>
                    <a:pt x="1179" y="155"/>
                  </a:cubicBezTo>
                  <a:cubicBezTo>
                    <a:pt x="1179" y="60"/>
                    <a:pt x="1108" y="1"/>
                    <a:pt x="1012"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9" name="Google Shape;449;g38079019997_0_190"/>
            <p:cNvSpPr/>
            <p:nvPr/>
          </p:nvSpPr>
          <p:spPr>
            <a:xfrm>
              <a:off x="8063088" y="4692325"/>
              <a:ext cx="135750" cy="7475"/>
            </a:xfrm>
            <a:custGeom>
              <a:rect b="b" l="l" r="r" t="t"/>
              <a:pathLst>
                <a:path extrusionOk="0" h="299" w="5430">
                  <a:moveTo>
                    <a:pt x="167" y="1"/>
                  </a:moveTo>
                  <a:cubicBezTo>
                    <a:pt x="72" y="1"/>
                    <a:pt x="0" y="60"/>
                    <a:pt x="0" y="155"/>
                  </a:cubicBezTo>
                  <a:cubicBezTo>
                    <a:pt x="0" y="239"/>
                    <a:pt x="72" y="298"/>
                    <a:pt x="167" y="298"/>
                  </a:cubicBezTo>
                  <a:lnTo>
                    <a:pt x="5263" y="298"/>
                  </a:lnTo>
                  <a:cubicBezTo>
                    <a:pt x="5358" y="298"/>
                    <a:pt x="5430" y="239"/>
                    <a:pt x="5430" y="155"/>
                  </a:cubicBezTo>
                  <a:cubicBezTo>
                    <a:pt x="5430" y="60"/>
                    <a:pt x="5358" y="1"/>
                    <a:pt x="5263"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0" name="Google Shape;450;g38079019997_0_190"/>
            <p:cNvSpPr/>
            <p:nvPr/>
          </p:nvSpPr>
          <p:spPr>
            <a:xfrm>
              <a:off x="8096413" y="4714650"/>
              <a:ext cx="154225" cy="7475"/>
            </a:xfrm>
            <a:custGeom>
              <a:rect b="b" l="l" r="r" t="t"/>
              <a:pathLst>
                <a:path extrusionOk="0" h="299" w="6169">
                  <a:moveTo>
                    <a:pt x="167" y="1"/>
                  </a:moveTo>
                  <a:cubicBezTo>
                    <a:pt x="72" y="1"/>
                    <a:pt x="1" y="60"/>
                    <a:pt x="1" y="155"/>
                  </a:cubicBezTo>
                  <a:cubicBezTo>
                    <a:pt x="1" y="239"/>
                    <a:pt x="72" y="298"/>
                    <a:pt x="167" y="298"/>
                  </a:cubicBezTo>
                  <a:lnTo>
                    <a:pt x="6002" y="298"/>
                  </a:lnTo>
                  <a:cubicBezTo>
                    <a:pt x="6097" y="298"/>
                    <a:pt x="6168" y="239"/>
                    <a:pt x="6168" y="155"/>
                  </a:cubicBezTo>
                  <a:cubicBezTo>
                    <a:pt x="6168" y="60"/>
                    <a:pt x="6097" y="1"/>
                    <a:pt x="6002"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1" name="Google Shape;451;g38079019997_0_190"/>
            <p:cNvSpPr/>
            <p:nvPr/>
          </p:nvSpPr>
          <p:spPr>
            <a:xfrm>
              <a:off x="8063088" y="4740850"/>
              <a:ext cx="146175" cy="7475"/>
            </a:xfrm>
            <a:custGeom>
              <a:rect b="b" l="l" r="r" t="t"/>
              <a:pathLst>
                <a:path extrusionOk="0" h="299" w="5847">
                  <a:moveTo>
                    <a:pt x="167" y="0"/>
                  </a:moveTo>
                  <a:cubicBezTo>
                    <a:pt x="72" y="0"/>
                    <a:pt x="0" y="48"/>
                    <a:pt x="0" y="143"/>
                  </a:cubicBezTo>
                  <a:cubicBezTo>
                    <a:pt x="0" y="238"/>
                    <a:pt x="72" y="298"/>
                    <a:pt x="167" y="298"/>
                  </a:cubicBezTo>
                  <a:lnTo>
                    <a:pt x="5680" y="298"/>
                  </a:lnTo>
                  <a:cubicBezTo>
                    <a:pt x="5775" y="298"/>
                    <a:pt x="5846" y="238"/>
                    <a:pt x="5846" y="143"/>
                  </a:cubicBezTo>
                  <a:cubicBezTo>
                    <a:pt x="5846" y="48"/>
                    <a:pt x="5775" y="0"/>
                    <a:pt x="5680" y="0"/>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52" name="Google Shape;452;g38079019997_0_190"/>
          <p:cNvSpPr/>
          <p:nvPr/>
        </p:nvSpPr>
        <p:spPr>
          <a:xfrm>
            <a:off x="2086200" y="1077775"/>
            <a:ext cx="8328000" cy="883800"/>
          </a:xfrm>
          <a:prstGeom prst="rect">
            <a:avLst/>
          </a:prstGeom>
          <a:noFill/>
          <a:ln>
            <a:noFill/>
          </a:ln>
        </p:spPr>
        <p:txBody>
          <a:bodyPr anchorCtr="0" anchor="t" bIns="60825" lIns="60825" spcFirstLastPara="1" rIns="60825" wrap="square" tIns="60825">
            <a:noAutofit/>
          </a:bodyPr>
          <a:lstStyle/>
          <a:p>
            <a:pPr indent="0" lvl="0" marL="0" marR="0" rtl="0" algn="l">
              <a:lnSpc>
                <a:spcPct val="100000"/>
              </a:lnSpc>
              <a:spcBef>
                <a:spcPts val="0"/>
              </a:spcBef>
              <a:spcAft>
                <a:spcPts val="0"/>
              </a:spcAft>
              <a:buClr>
                <a:srgbClr val="000000"/>
              </a:buClr>
              <a:buSzPts val="5000"/>
              <a:buFont typeface="Arial"/>
              <a:buNone/>
            </a:pPr>
            <a:r>
              <a:rPr b="1" i="0" lang="it-IT" sz="5000" u="none" cap="none" strike="noStrike">
                <a:solidFill>
                  <a:srgbClr val="222222"/>
                </a:solidFill>
                <a:latin typeface="Raleway"/>
                <a:ea typeface="Raleway"/>
                <a:cs typeface="Raleway"/>
                <a:sym typeface="Raleway"/>
              </a:rPr>
              <a:t>TaaS - Time as a Service</a:t>
            </a:r>
            <a:endParaRPr b="0" i="0" sz="50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5000"/>
              <a:buFont typeface="Arial"/>
              <a:buNone/>
            </a:pPr>
            <a:r>
              <a:t/>
            </a:r>
            <a:endParaRPr b="1" i="0" sz="5000" u="none" cap="none" strike="noStrike">
              <a:solidFill>
                <a:srgbClr val="000000"/>
              </a:solidFill>
              <a:latin typeface="Raleway"/>
              <a:ea typeface="Raleway"/>
              <a:cs typeface="Raleway"/>
              <a:sym typeface="Raleway"/>
            </a:endParaRPr>
          </a:p>
        </p:txBody>
      </p:sp>
      <p:sp>
        <p:nvSpPr>
          <p:cNvPr id="453" name="Google Shape;453;g38079019997_0_190"/>
          <p:cNvSpPr/>
          <p:nvPr/>
        </p:nvSpPr>
        <p:spPr>
          <a:xfrm>
            <a:off x="2103477" y="1961575"/>
            <a:ext cx="6784500" cy="1137300"/>
          </a:xfrm>
          <a:prstGeom prst="rect">
            <a:avLst/>
          </a:prstGeom>
          <a:noFill/>
          <a:ln>
            <a:noFill/>
          </a:ln>
        </p:spPr>
        <p:txBody>
          <a:bodyPr anchorCtr="0" anchor="t" bIns="60825" lIns="60825" spcFirstLastPara="1" rIns="60825" wrap="square" tIns="60825">
            <a:noAutofit/>
          </a:bodyPr>
          <a:lstStyle/>
          <a:p>
            <a:pPr indent="0" lvl="0" marL="0" marR="0" rtl="0" algn="l">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rPr b="1" i="0" lang="it-IT" sz="3400" u="none" cap="none" strike="noStrike">
                <a:solidFill>
                  <a:srgbClr val="AF0002"/>
                </a:solidFill>
                <a:latin typeface="Raleway"/>
                <a:ea typeface="Raleway"/>
                <a:cs typeface="Raleway"/>
                <a:sym typeface="Raleway"/>
              </a:rPr>
              <a:t>Timeline</a:t>
            </a:r>
            <a:endParaRPr b="0" i="0" sz="2900" u="none" cap="none" strike="noStrike">
              <a:solidFill>
                <a:schemeClr val="dk1"/>
              </a:solidFill>
              <a:latin typeface="Arial"/>
              <a:ea typeface="Arial"/>
              <a:cs typeface="Arial"/>
              <a:sym typeface="Arial"/>
            </a:endParaRPr>
          </a:p>
          <a:p>
            <a:pPr indent="0" lvl="0" marL="0" marR="0" rtl="0" algn="l">
              <a:lnSpc>
                <a:spcPct val="120000"/>
              </a:lnSpc>
              <a:spcBef>
                <a:spcPts val="1500"/>
              </a:spcBef>
              <a:spcAft>
                <a:spcPts val="0"/>
              </a:spcAft>
              <a:buClr>
                <a:srgbClr val="000000"/>
              </a:buClr>
              <a:buSzPts val="3400"/>
              <a:buFont typeface="Arial"/>
              <a:buNone/>
            </a:pPr>
            <a:r>
              <a:t/>
            </a:r>
            <a:endParaRPr b="1" i="0" sz="3400" u="none" cap="none" strike="noStrike">
              <a:solidFill>
                <a:srgbClr val="AF0002"/>
              </a:solidFill>
              <a:latin typeface="Raleway"/>
              <a:ea typeface="Raleway"/>
              <a:cs typeface="Raleway"/>
              <a:sym typeface="Raleway"/>
            </a:endParaRPr>
          </a:p>
        </p:txBody>
      </p:sp>
      <p:sp>
        <p:nvSpPr>
          <p:cNvPr id="454" name="Google Shape;454;g38079019997_0_190"/>
          <p:cNvSpPr/>
          <p:nvPr/>
        </p:nvSpPr>
        <p:spPr>
          <a:xfrm>
            <a:off x="2176560" y="2136860"/>
            <a:ext cx="3027900" cy="97500"/>
          </a:xfrm>
          <a:prstGeom prst="rect">
            <a:avLst/>
          </a:prstGeom>
          <a:gradFill>
            <a:gsLst>
              <a:gs pos="0">
                <a:srgbClr val="000000"/>
              </a:gs>
              <a:gs pos="100000">
                <a:srgbClr val="AF0002"/>
              </a:gs>
            </a:gsLst>
            <a:lin ang="21174113"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05_Main-logo.png" id="455" name="Google Shape;455;g38079019997_0_190"/>
          <p:cNvPicPr preferRelativeResize="0"/>
          <p:nvPr/>
        </p:nvPicPr>
        <p:blipFill rotWithShape="1">
          <a:blip r:embed="rId4">
            <a:alphaModFix/>
          </a:blip>
          <a:srcRect b="0" l="0" r="0" t="0"/>
          <a:stretch/>
        </p:blipFill>
        <p:spPr>
          <a:xfrm>
            <a:off x="21108951" y="736199"/>
            <a:ext cx="2620027" cy="1453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HiddenSlides">
    <vt:i4>8</vt:i4>
  </property>
  <property fmtid="{D5CDD505-2E9C-101B-9397-08002B2CF9AE}" pid="3" name="Notes">
    <vt:i4>20</vt:i4>
  </property>
  <property fmtid="{D5CDD505-2E9C-101B-9397-08002B2CF9AE}" pid="4" name="PresentationFormat">
    <vt:lpwstr>Custom</vt:lpwstr>
  </property>
  <property fmtid="{D5CDD505-2E9C-101B-9397-08002B2CF9AE}" pid="5" name="Slides">
    <vt:i4>20</vt:i4>
  </property>
</Properties>
</file>